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4" r:id="rId3"/>
  </p:sldMasterIdLst>
  <p:notesMasterIdLst>
    <p:notesMasterId r:id="rId5"/>
  </p:notesMasterIdLst>
  <p:sldIdLst>
    <p:sldId id="519" r:id="rId4"/>
    <p:sldId id="520" r:id="rId6"/>
    <p:sldId id="521" r:id="rId7"/>
    <p:sldId id="524" r:id="rId8"/>
    <p:sldId id="522" r:id="rId9"/>
    <p:sldId id="530" r:id="rId10"/>
    <p:sldId id="526" r:id="rId11"/>
    <p:sldId id="531" r:id="rId12"/>
    <p:sldId id="529" r:id="rId13"/>
    <p:sldId id="538" r:id="rId14"/>
    <p:sldId id="543" r:id="rId15"/>
    <p:sldId id="539" r:id="rId16"/>
    <p:sldId id="540" r:id="rId17"/>
    <p:sldId id="541" r:id="rId18"/>
    <p:sldId id="542" r:id="rId19"/>
    <p:sldId id="544" r:id="rId20"/>
    <p:sldId id="527" r:id="rId21"/>
  </p:sldIdLst>
  <p:sldSz cx="9144000" cy="5143500" type="screen16x9"/>
  <p:notesSz cx="6858000" cy="9144000"/>
  <p:embeddedFontLst>
    <p:embeddedFont>
      <p:font typeface="微软雅黑" panose="020B0503020204020204" pitchFamily="34" charset="-122"/>
      <p:regular r:id="rId26"/>
    </p:embeddedFont>
    <p:embeddedFont>
      <p:font typeface="方正综艺简体" panose="03000509000000000000" pitchFamily="65" charset="-122"/>
      <p:regular r:id="rId27"/>
    </p:embeddedFont>
    <p:embeddedFont>
      <p:font typeface="Calibri" panose="020F0502020204030204" pitchFamily="34" charset="0"/>
      <p:regular r:id="rId28"/>
      <p:bold r:id="rId29"/>
      <p:italic r:id="rId30"/>
      <p:boldItalic r:id="rId31"/>
    </p:embeddedFont>
    <p:embeddedFont>
      <p:font typeface="Calibri Light" panose="020F0302020204030204" charset="0"/>
      <p:regular r:id="rId32"/>
      <p:italic r:id="rId33"/>
    </p:embeddedFont>
  </p:embeddedFontLst>
  <p:custDataLst>
    <p:tags r:id="rId34"/>
  </p:custDataLst>
  <p:defaultTextStyle>
    <a:defPPr>
      <a:defRPr lang="zh-CN"/>
    </a:defPPr>
    <a:lvl1pPr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1pPr>
    <a:lvl2pPr marL="342900" indent="1143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2pPr>
    <a:lvl3pPr marL="685800" indent="2286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3pPr>
    <a:lvl4pPr marL="1028700" indent="3429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4pPr>
    <a:lvl5pPr marL="1371600" indent="4572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5pPr>
    <a:lvl6pPr marL="2286000" algn="l" defTabSz="914400" rtl="0" eaLnBrk="1" latinLnBrk="0" hangingPunct="1">
      <a:defRPr sz="1300"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6pPr>
    <a:lvl7pPr marL="2743200" algn="l" defTabSz="914400" rtl="0" eaLnBrk="1" latinLnBrk="0" hangingPunct="1">
      <a:defRPr sz="1300"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7pPr>
    <a:lvl8pPr marL="3200400" algn="l" defTabSz="914400" rtl="0" eaLnBrk="1" latinLnBrk="0" hangingPunct="1">
      <a:defRPr sz="1300"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8pPr>
    <a:lvl9pPr marL="3657600" algn="l" defTabSz="914400" rtl="0" eaLnBrk="1" latinLnBrk="0" hangingPunct="1">
      <a:defRPr sz="1300"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17" userDrawn="1">
          <p15:clr>
            <a:srgbClr val="A4A3A4"/>
          </p15:clr>
        </p15:guide>
        <p15:guide id="2" pos="2927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幸全" initials="幸全" lastIdx="1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508A"/>
    <a:srgbClr val="E34525"/>
    <a:srgbClr val="1F9145"/>
    <a:srgbClr val="0CA43F"/>
    <a:srgbClr val="288D23"/>
    <a:srgbClr val="D05F12"/>
    <a:srgbClr val="FFFFD5"/>
    <a:srgbClr val="FFFFCC"/>
    <a:srgbClr val="EB6C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635" autoAdjust="0"/>
    <p:restoredTop sz="96424" autoAdjust="0"/>
  </p:normalViewPr>
  <p:slideViewPr>
    <p:cSldViewPr snapToGrid="0" showGuides="1">
      <p:cViewPr varScale="1">
        <p:scale>
          <a:sx n="148" d="100"/>
          <a:sy n="148" d="100"/>
        </p:scale>
        <p:origin x="1050" y="234"/>
      </p:cViewPr>
      <p:guideLst>
        <p:guide orient="horz" pos="1617"/>
        <p:guide pos="292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16" d="100"/>
        <a:sy n="11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4" Type="http://schemas.openxmlformats.org/officeDocument/2006/relationships/tags" Target="tags/tag267.xml"/><Relationship Id="rId33" Type="http://schemas.openxmlformats.org/officeDocument/2006/relationships/font" Target="fonts/font8.fntdata"/><Relationship Id="rId32" Type="http://schemas.openxmlformats.org/officeDocument/2006/relationships/font" Target="fonts/font7.fntdata"/><Relationship Id="rId31" Type="http://schemas.openxmlformats.org/officeDocument/2006/relationships/font" Target="fonts/font6.fntdata"/><Relationship Id="rId30" Type="http://schemas.openxmlformats.org/officeDocument/2006/relationships/font" Target="fonts/font5.fntdata"/><Relationship Id="rId3" Type="http://schemas.openxmlformats.org/officeDocument/2006/relationships/slideMaster" Target="slideMasters/slideMaster2.xml"/><Relationship Id="rId29" Type="http://schemas.openxmlformats.org/officeDocument/2006/relationships/font" Target="fonts/font4.fntdata"/><Relationship Id="rId28" Type="http://schemas.openxmlformats.org/officeDocument/2006/relationships/font" Target="fonts/font3.fntdata"/><Relationship Id="rId27" Type="http://schemas.openxmlformats.org/officeDocument/2006/relationships/font" Target="fonts/font2.fntdata"/><Relationship Id="rId26" Type="http://schemas.openxmlformats.org/officeDocument/2006/relationships/font" Target="fonts/font1.fntdata"/><Relationship Id="rId25" Type="http://schemas.openxmlformats.org/officeDocument/2006/relationships/commentAuthors" Target="commentAuthors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FDDB7318-9B17-4B8D-A8F8-AFEEBEE55808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smtClean="0"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006E0B95-CCB0-410F-9059-F1C2E215559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685800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32771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277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fld id="{F8F0037A-BF26-4081-955C-C941166EC0B9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tags" Target="../tags/tag1.xml"/><Relationship Id="rId2" Type="http://schemas.openxmlformats.org/officeDocument/2006/relationships/image" Target="../media/image4.jpeg"/><Relationship Id="rId18" Type="http://schemas.openxmlformats.org/officeDocument/2006/relationships/tags" Target="../tags/tag16.xml"/><Relationship Id="rId17" Type="http://schemas.openxmlformats.org/officeDocument/2006/relationships/tags" Target="../tags/tag15.xml"/><Relationship Id="rId16" Type="http://schemas.openxmlformats.org/officeDocument/2006/relationships/tags" Target="../tags/tag14.xml"/><Relationship Id="rId15" Type="http://schemas.openxmlformats.org/officeDocument/2006/relationships/tags" Target="../tags/tag13.xml"/><Relationship Id="rId14" Type="http://schemas.openxmlformats.org/officeDocument/2006/relationships/tags" Target="../tags/tag12.xml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7" Type="http://schemas.openxmlformats.org/officeDocument/2006/relationships/tags" Target="../tags/tag32.xml"/><Relationship Id="rId6" Type="http://schemas.openxmlformats.org/officeDocument/2006/relationships/tags" Target="../tags/tag31.xml"/><Relationship Id="rId5" Type="http://schemas.openxmlformats.org/officeDocument/2006/relationships/tags" Target="../tags/tag30.xml"/><Relationship Id="rId4" Type="http://schemas.openxmlformats.org/officeDocument/2006/relationships/tags" Target="../tags/tag29.xml"/><Relationship Id="rId3" Type="http://schemas.openxmlformats.org/officeDocument/2006/relationships/tags" Target="../tags/tag28.xml"/><Relationship Id="rId2" Type="http://schemas.openxmlformats.org/officeDocument/2006/relationships/tags" Target="../tags/tag27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40.xml"/><Relationship Id="rId8" Type="http://schemas.openxmlformats.org/officeDocument/2006/relationships/tags" Target="../tags/tag39.xml"/><Relationship Id="rId7" Type="http://schemas.openxmlformats.org/officeDocument/2006/relationships/tags" Target="../tags/tag38.xml"/><Relationship Id="rId6" Type="http://schemas.openxmlformats.org/officeDocument/2006/relationships/tags" Target="../tags/tag37.xml"/><Relationship Id="rId5" Type="http://schemas.openxmlformats.org/officeDocument/2006/relationships/tags" Target="../tags/tag36.xml"/><Relationship Id="rId4" Type="http://schemas.openxmlformats.org/officeDocument/2006/relationships/tags" Target="../tags/tag35.xml"/><Relationship Id="rId3" Type="http://schemas.openxmlformats.org/officeDocument/2006/relationships/tags" Target="../tags/tag34.xml"/><Relationship Id="rId2" Type="http://schemas.openxmlformats.org/officeDocument/2006/relationships/tags" Target="../tags/tag33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9" Type="http://schemas.openxmlformats.org/officeDocument/2006/relationships/tags" Target="../tags/tag48.xml"/><Relationship Id="rId8" Type="http://schemas.openxmlformats.org/officeDocument/2006/relationships/tags" Target="../tags/tag47.xml"/><Relationship Id="rId7" Type="http://schemas.openxmlformats.org/officeDocument/2006/relationships/tags" Target="../tags/tag46.xml"/><Relationship Id="rId6" Type="http://schemas.openxmlformats.org/officeDocument/2006/relationships/tags" Target="../tags/tag45.xml"/><Relationship Id="rId5" Type="http://schemas.openxmlformats.org/officeDocument/2006/relationships/tags" Target="../tags/tag44.xml"/><Relationship Id="rId4" Type="http://schemas.openxmlformats.org/officeDocument/2006/relationships/tags" Target="../tags/tag43.xml"/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1" Type="http://schemas.openxmlformats.org/officeDocument/2006/relationships/tags" Target="../tags/tag50.xml"/><Relationship Id="rId10" Type="http://schemas.openxmlformats.org/officeDocument/2006/relationships/tags" Target="../tags/tag49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4" Type="http://schemas.openxmlformats.org/officeDocument/2006/relationships/tags" Target="../tags/tag53.xml"/><Relationship Id="rId3" Type="http://schemas.openxmlformats.org/officeDocument/2006/relationships/tags" Target="../tags/tag52.xml"/><Relationship Id="rId2" Type="http://schemas.openxmlformats.org/officeDocument/2006/relationships/tags" Target="../tags/tag51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7" Type="http://schemas.openxmlformats.org/officeDocument/2006/relationships/tags" Target="../tags/tag59.xml"/><Relationship Id="rId6" Type="http://schemas.openxmlformats.org/officeDocument/2006/relationships/tags" Target="../tags/tag58.xml"/><Relationship Id="rId5" Type="http://schemas.openxmlformats.org/officeDocument/2006/relationships/tags" Target="../tags/tag57.xml"/><Relationship Id="rId4" Type="http://schemas.openxmlformats.org/officeDocument/2006/relationships/tags" Target="../tags/tag56.xml"/><Relationship Id="rId3" Type="http://schemas.openxmlformats.org/officeDocument/2006/relationships/tags" Target="../tags/tag55.xml"/><Relationship Id="rId2" Type="http://schemas.openxmlformats.org/officeDocument/2006/relationships/tags" Target="../tags/tag54.xml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6" Type="http://schemas.openxmlformats.org/officeDocument/2006/relationships/tags" Target="../tags/tag64.xml"/><Relationship Id="rId5" Type="http://schemas.openxmlformats.org/officeDocument/2006/relationships/tags" Target="../tags/tag63.xml"/><Relationship Id="rId4" Type="http://schemas.openxmlformats.org/officeDocument/2006/relationships/tags" Target="../tags/tag62.xml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5" Type="http://schemas.openxmlformats.org/officeDocument/2006/relationships/tags" Target="../tags/tag68.xml"/><Relationship Id="rId4" Type="http://schemas.openxmlformats.org/officeDocument/2006/relationships/tags" Target="../tags/tag67.xml"/><Relationship Id="rId3" Type="http://schemas.openxmlformats.org/officeDocument/2006/relationships/tags" Target="../tags/tag66.xml"/><Relationship Id="rId2" Type="http://schemas.openxmlformats.org/officeDocument/2006/relationships/tags" Target="../tags/tag65.xml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9" Type="http://schemas.openxmlformats.org/officeDocument/2006/relationships/tags" Target="../tags/tag75.xml"/><Relationship Id="rId8" Type="http://schemas.openxmlformats.org/officeDocument/2006/relationships/tags" Target="../tags/tag74.xml"/><Relationship Id="rId7" Type="http://schemas.openxmlformats.org/officeDocument/2006/relationships/tags" Target="../tags/tag73.xml"/><Relationship Id="rId6" Type="http://schemas.openxmlformats.org/officeDocument/2006/relationships/tags" Target="../tags/tag72.xml"/><Relationship Id="rId5" Type="http://schemas.openxmlformats.org/officeDocument/2006/relationships/tags" Target="../tags/tag71.xml"/><Relationship Id="rId4" Type="http://schemas.openxmlformats.org/officeDocument/2006/relationships/tags" Target="../tags/tag70.xml"/><Relationship Id="rId3" Type="http://schemas.openxmlformats.org/officeDocument/2006/relationships/tags" Target="../tags/tag69.xml"/><Relationship Id="rId2" Type="http://schemas.openxmlformats.org/officeDocument/2006/relationships/image" Target="../media/image5.jpeg"/><Relationship Id="rId18" Type="http://schemas.openxmlformats.org/officeDocument/2006/relationships/tags" Target="../tags/tag84.xml"/><Relationship Id="rId17" Type="http://schemas.openxmlformats.org/officeDocument/2006/relationships/tags" Target="../tags/tag83.xml"/><Relationship Id="rId16" Type="http://schemas.openxmlformats.org/officeDocument/2006/relationships/tags" Target="../tags/tag82.xml"/><Relationship Id="rId15" Type="http://schemas.openxmlformats.org/officeDocument/2006/relationships/tags" Target="../tags/tag81.xml"/><Relationship Id="rId14" Type="http://schemas.openxmlformats.org/officeDocument/2006/relationships/tags" Target="../tags/tag80.xml"/><Relationship Id="rId13" Type="http://schemas.openxmlformats.org/officeDocument/2006/relationships/tags" Target="../tags/tag79.xml"/><Relationship Id="rId12" Type="http://schemas.openxmlformats.org/officeDocument/2006/relationships/tags" Target="../tags/tag78.xml"/><Relationship Id="rId11" Type="http://schemas.openxmlformats.org/officeDocument/2006/relationships/tags" Target="../tags/tag77.xml"/><Relationship Id="rId10" Type="http://schemas.openxmlformats.org/officeDocument/2006/relationships/tags" Target="../tags/tag76.xml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9" Type="http://schemas.openxmlformats.org/officeDocument/2006/relationships/tags" Target="../tags/tag92.xml"/><Relationship Id="rId8" Type="http://schemas.openxmlformats.org/officeDocument/2006/relationships/tags" Target="../tags/tag91.xml"/><Relationship Id="rId7" Type="http://schemas.openxmlformats.org/officeDocument/2006/relationships/tags" Target="../tags/tag90.xml"/><Relationship Id="rId6" Type="http://schemas.openxmlformats.org/officeDocument/2006/relationships/tags" Target="../tags/tag89.xml"/><Relationship Id="rId5" Type="http://schemas.openxmlformats.org/officeDocument/2006/relationships/tags" Target="../tags/tag88.xml"/><Relationship Id="rId4" Type="http://schemas.openxmlformats.org/officeDocument/2006/relationships/tags" Target="../tags/tag87.xml"/><Relationship Id="rId3" Type="http://schemas.openxmlformats.org/officeDocument/2006/relationships/tags" Target="../tags/tag86.xml"/><Relationship Id="rId2" Type="http://schemas.openxmlformats.org/officeDocument/2006/relationships/tags" Target="../tags/tag85.xml"/><Relationship Id="rId11" Type="http://schemas.openxmlformats.org/officeDocument/2006/relationships/tags" Target="../tags/tag94.xml"/><Relationship Id="rId10" Type="http://schemas.openxmlformats.org/officeDocument/2006/relationships/tags" Target="../tags/tag93.xml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9" Type="http://schemas.openxmlformats.org/officeDocument/2006/relationships/tags" Target="../tags/tag102.xml"/><Relationship Id="rId8" Type="http://schemas.openxmlformats.org/officeDocument/2006/relationships/tags" Target="../tags/tag101.xml"/><Relationship Id="rId7" Type="http://schemas.openxmlformats.org/officeDocument/2006/relationships/tags" Target="../tags/tag100.xml"/><Relationship Id="rId6" Type="http://schemas.openxmlformats.org/officeDocument/2006/relationships/tags" Target="../tags/tag99.xml"/><Relationship Id="rId5" Type="http://schemas.openxmlformats.org/officeDocument/2006/relationships/tags" Target="../tags/tag98.xml"/><Relationship Id="rId4" Type="http://schemas.openxmlformats.org/officeDocument/2006/relationships/tags" Target="../tags/tag97.xml"/><Relationship Id="rId3" Type="http://schemas.openxmlformats.org/officeDocument/2006/relationships/tags" Target="../tags/tag96.xml"/><Relationship Id="rId2" Type="http://schemas.openxmlformats.org/officeDocument/2006/relationships/tags" Target="../tags/tag95.xml"/><Relationship Id="rId19" Type="http://schemas.openxmlformats.org/officeDocument/2006/relationships/tags" Target="../tags/tag112.xml"/><Relationship Id="rId18" Type="http://schemas.openxmlformats.org/officeDocument/2006/relationships/tags" Target="../tags/tag111.xml"/><Relationship Id="rId17" Type="http://schemas.openxmlformats.org/officeDocument/2006/relationships/tags" Target="../tags/tag110.xml"/><Relationship Id="rId16" Type="http://schemas.openxmlformats.org/officeDocument/2006/relationships/tags" Target="../tags/tag109.xml"/><Relationship Id="rId15" Type="http://schemas.openxmlformats.org/officeDocument/2006/relationships/tags" Target="../tags/tag108.xml"/><Relationship Id="rId14" Type="http://schemas.openxmlformats.org/officeDocument/2006/relationships/tags" Target="../tags/tag107.xml"/><Relationship Id="rId13" Type="http://schemas.openxmlformats.org/officeDocument/2006/relationships/tags" Target="../tags/tag106.xml"/><Relationship Id="rId12" Type="http://schemas.openxmlformats.org/officeDocument/2006/relationships/tags" Target="../tags/tag105.xml"/><Relationship Id="rId11" Type="http://schemas.openxmlformats.org/officeDocument/2006/relationships/tags" Target="../tags/tag104.xml"/><Relationship Id="rId10" Type="http://schemas.openxmlformats.org/officeDocument/2006/relationships/tags" Target="../tags/tag103.xml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9" Type="http://schemas.openxmlformats.org/officeDocument/2006/relationships/tags" Target="../tags/tag120.xml"/><Relationship Id="rId8" Type="http://schemas.openxmlformats.org/officeDocument/2006/relationships/tags" Target="../tags/tag119.xml"/><Relationship Id="rId7" Type="http://schemas.openxmlformats.org/officeDocument/2006/relationships/tags" Target="../tags/tag118.xml"/><Relationship Id="rId6" Type="http://schemas.openxmlformats.org/officeDocument/2006/relationships/tags" Target="../tags/tag117.xml"/><Relationship Id="rId5" Type="http://schemas.openxmlformats.org/officeDocument/2006/relationships/tags" Target="../tags/tag116.xml"/><Relationship Id="rId4" Type="http://schemas.openxmlformats.org/officeDocument/2006/relationships/tags" Target="../tags/tag115.xml"/><Relationship Id="rId3" Type="http://schemas.openxmlformats.org/officeDocument/2006/relationships/tags" Target="../tags/tag114.xml"/><Relationship Id="rId2" Type="http://schemas.openxmlformats.org/officeDocument/2006/relationships/tags" Target="../tags/tag113.xml"/><Relationship Id="rId14" Type="http://schemas.openxmlformats.org/officeDocument/2006/relationships/tags" Target="../tags/tag125.xml"/><Relationship Id="rId13" Type="http://schemas.openxmlformats.org/officeDocument/2006/relationships/tags" Target="../tags/tag124.xml"/><Relationship Id="rId12" Type="http://schemas.openxmlformats.org/officeDocument/2006/relationships/tags" Target="../tags/tag123.xml"/><Relationship Id="rId11" Type="http://schemas.openxmlformats.org/officeDocument/2006/relationships/tags" Target="../tags/tag122.xml"/><Relationship Id="rId10" Type="http://schemas.openxmlformats.org/officeDocument/2006/relationships/tags" Target="../tags/tag121.xml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9" Type="http://schemas.openxmlformats.org/officeDocument/2006/relationships/tags" Target="../tags/tag133.xml"/><Relationship Id="rId8" Type="http://schemas.openxmlformats.org/officeDocument/2006/relationships/tags" Target="../tags/tag132.xml"/><Relationship Id="rId7" Type="http://schemas.openxmlformats.org/officeDocument/2006/relationships/tags" Target="../tags/tag131.xml"/><Relationship Id="rId6" Type="http://schemas.openxmlformats.org/officeDocument/2006/relationships/tags" Target="../tags/tag130.xml"/><Relationship Id="rId5" Type="http://schemas.openxmlformats.org/officeDocument/2006/relationships/tags" Target="../tags/tag129.xml"/><Relationship Id="rId4" Type="http://schemas.openxmlformats.org/officeDocument/2006/relationships/tags" Target="../tags/tag128.xml"/><Relationship Id="rId3" Type="http://schemas.openxmlformats.org/officeDocument/2006/relationships/tags" Target="../tags/tag127.xml"/><Relationship Id="rId20" Type="http://schemas.openxmlformats.org/officeDocument/2006/relationships/tags" Target="../tags/tag144.xml"/><Relationship Id="rId2" Type="http://schemas.openxmlformats.org/officeDocument/2006/relationships/tags" Target="../tags/tag126.xml"/><Relationship Id="rId19" Type="http://schemas.openxmlformats.org/officeDocument/2006/relationships/tags" Target="../tags/tag143.xml"/><Relationship Id="rId18" Type="http://schemas.openxmlformats.org/officeDocument/2006/relationships/tags" Target="../tags/tag142.xml"/><Relationship Id="rId17" Type="http://schemas.openxmlformats.org/officeDocument/2006/relationships/tags" Target="../tags/tag141.xml"/><Relationship Id="rId16" Type="http://schemas.openxmlformats.org/officeDocument/2006/relationships/tags" Target="../tags/tag140.xml"/><Relationship Id="rId15" Type="http://schemas.openxmlformats.org/officeDocument/2006/relationships/tags" Target="../tags/tag139.xml"/><Relationship Id="rId14" Type="http://schemas.openxmlformats.org/officeDocument/2006/relationships/tags" Target="../tags/tag138.xml"/><Relationship Id="rId13" Type="http://schemas.openxmlformats.org/officeDocument/2006/relationships/tags" Target="../tags/tag137.xml"/><Relationship Id="rId12" Type="http://schemas.openxmlformats.org/officeDocument/2006/relationships/tags" Target="../tags/tag136.xml"/><Relationship Id="rId11" Type="http://schemas.openxmlformats.org/officeDocument/2006/relationships/tags" Target="../tags/tag135.xml"/><Relationship Id="rId10" Type="http://schemas.openxmlformats.org/officeDocument/2006/relationships/tags" Target="../tags/tag134.xml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9" Type="http://schemas.openxmlformats.org/officeDocument/2006/relationships/tags" Target="../tags/tag152.xml"/><Relationship Id="rId8" Type="http://schemas.openxmlformats.org/officeDocument/2006/relationships/tags" Target="../tags/tag151.xml"/><Relationship Id="rId7" Type="http://schemas.openxmlformats.org/officeDocument/2006/relationships/tags" Target="../tags/tag150.xml"/><Relationship Id="rId6" Type="http://schemas.openxmlformats.org/officeDocument/2006/relationships/tags" Target="../tags/tag149.xml"/><Relationship Id="rId5" Type="http://schemas.openxmlformats.org/officeDocument/2006/relationships/tags" Target="../tags/tag148.xml"/><Relationship Id="rId4" Type="http://schemas.openxmlformats.org/officeDocument/2006/relationships/tags" Target="../tags/tag147.xml"/><Relationship Id="rId3" Type="http://schemas.openxmlformats.org/officeDocument/2006/relationships/tags" Target="../tags/tag146.xml"/><Relationship Id="rId2" Type="http://schemas.openxmlformats.org/officeDocument/2006/relationships/tags" Target="../tags/tag145.xml"/><Relationship Id="rId14" Type="http://schemas.openxmlformats.org/officeDocument/2006/relationships/tags" Target="../tags/tag157.xml"/><Relationship Id="rId13" Type="http://schemas.openxmlformats.org/officeDocument/2006/relationships/tags" Target="../tags/tag156.xml"/><Relationship Id="rId12" Type="http://schemas.openxmlformats.org/officeDocument/2006/relationships/tags" Target="../tags/tag155.xml"/><Relationship Id="rId11" Type="http://schemas.openxmlformats.org/officeDocument/2006/relationships/tags" Target="../tags/tag154.xml"/><Relationship Id="rId10" Type="http://schemas.openxmlformats.org/officeDocument/2006/relationships/tags" Target="../tags/tag153.xml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9" Type="http://schemas.openxmlformats.org/officeDocument/2006/relationships/tags" Target="../tags/tag165.xml"/><Relationship Id="rId8" Type="http://schemas.openxmlformats.org/officeDocument/2006/relationships/tags" Target="../tags/tag164.xml"/><Relationship Id="rId7" Type="http://schemas.openxmlformats.org/officeDocument/2006/relationships/tags" Target="../tags/tag163.xml"/><Relationship Id="rId6" Type="http://schemas.openxmlformats.org/officeDocument/2006/relationships/tags" Target="../tags/tag162.xml"/><Relationship Id="rId5" Type="http://schemas.openxmlformats.org/officeDocument/2006/relationships/tags" Target="../tags/tag161.xml"/><Relationship Id="rId4" Type="http://schemas.openxmlformats.org/officeDocument/2006/relationships/tags" Target="../tags/tag160.xml"/><Relationship Id="rId3" Type="http://schemas.openxmlformats.org/officeDocument/2006/relationships/tags" Target="../tags/tag159.xml"/><Relationship Id="rId2" Type="http://schemas.openxmlformats.org/officeDocument/2006/relationships/tags" Target="../tags/tag158.xml"/><Relationship Id="rId16" Type="http://schemas.openxmlformats.org/officeDocument/2006/relationships/tags" Target="../tags/tag172.xml"/><Relationship Id="rId15" Type="http://schemas.openxmlformats.org/officeDocument/2006/relationships/tags" Target="../tags/tag171.xml"/><Relationship Id="rId14" Type="http://schemas.openxmlformats.org/officeDocument/2006/relationships/tags" Target="../tags/tag170.xml"/><Relationship Id="rId13" Type="http://schemas.openxmlformats.org/officeDocument/2006/relationships/tags" Target="../tags/tag169.xml"/><Relationship Id="rId12" Type="http://schemas.openxmlformats.org/officeDocument/2006/relationships/tags" Target="../tags/tag168.xml"/><Relationship Id="rId11" Type="http://schemas.openxmlformats.org/officeDocument/2006/relationships/tags" Target="../tags/tag167.xml"/><Relationship Id="rId10" Type="http://schemas.openxmlformats.org/officeDocument/2006/relationships/tags" Target="../tags/tag166.xml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9" Type="http://schemas.openxmlformats.org/officeDocument/2006/relationships/tags" Target="../tags/tag180.xml"/><Relationship Id="rId8" Type="http://schemas.openxmlformats.org/officeDocument/2006/relationships/tags" Target="../tags/tag179.xml"/><Relationship Id="rId7" Type="http://schemas.openxmlformats.org/officeDocument/2006/relationships/tags" Target="../tags/tag178.xml"/><Relationship Id="rId6" Type="http://schemas.openxmlformats.org/officeDocument/2006/relationships/tags" Target="../tags/tag177.xml"/><Relationship Id="rId5" Type="http://schemas.openxmlformats.org/officeDocument/2006/relationships/tags" Target="../tags/tag176.xml"/><Relationship Id="rId4" Type="http://schemas.openxmlformats.org/officeDocument/2006/relationships/tags" Target="../tags/tag175.xml"/><Relationship Id="rId3" Type="http://schemas.openxmlformats.org/officeDocument/2006/relationships/tags" Target="../tags/tag174.xml"/><Relationship Id="rId2" Type="http://schemas.openxmlformats.org/officeDocument/2006/relationships/tags" Target="../tags/tag173.xml"/><Relationship Id="rId13" Type="http://schemas.openxmlformats.org/officeDocument/2006/relationships/tags" Target="../tags/tag184.xml"/><Relationship Id="rId12" Type="http://schemas.openxmlformats.org/officeDocument/2006/relationships/tags" Target="../tags/tag183.xml"/><Relationship Id="rId11" Type="http://schemas.openxmlformats.org/officeDocument/2006/relationships/tags" Target="../tags/tag182.xml"/><Relationship Id="rId10" Type="http://schemas.openxmlformats.org/officeDocument/2006/relationships/tags" Target="../tags/tag181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E21490A-C351-4E6D-83A0-D1099AFC8E2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1D9CBB-CC2A-4568-8E8F-6A53FF0A7D7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0C5B49D-7649-4865-9EC9-638DC31C6DB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234836-3E02-4B0E-80AC-6D557A132B7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33D91CE-2EF7-41AA-8E4D-EA2CAAD0980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649C06-D821-4749-BDC5-656500ABEEC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33D91CE-2EF7-41AA-8E4D-EA2CAAD0980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649C06-D821-4749-BDC5-656500ABEEC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33D91CE-2EF7-41AA-8E4D-EA2CAAD0980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649C06-D821-4749-BDC5-656500ABEEC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33D91CE-2EF7-41AA-8E4D-EA2CAAD0980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649C06-D821-4749-BDC5-656500ABEEC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33D91CE-2EF7-41AA-8E4D-EA2CAAD09806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649C06-D821-4749-BDC5-656500ABEEC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33D91CE-2EF7-41AA-8E4D-EA2CAAD0980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649C06-D821-4749-BDC5-656500ABEEC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33D91CE-2EF7-41AA-8E4D-EA2CAAD0980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649C06-D821-4749-BDC5-656500ABEEC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AAEDFA4-830C-49EC-8E70-163C47B059A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076EB3-4B6B-4307-8E35-36D931A388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33D91CE-2EF7-41AA-8E4D-EA2CAAD0980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649C06-D821-4749-BDC5-656500ABEEC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5035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5035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148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700088"/>
          </a:xfrm>
          <a:prstGeom prst="rect">
            <a:avLst/>
          </a:prstGeom>
          <a:solidFill>
            <a:srgbClr val="4144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pic>
        <p:nvPicPr>
          <p:cNvPr id="3" name="图片 7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-20638"/>
            <a:ext cx="1704975" cy="72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矩形 3"/>
          <p:cNvSpPr>
            <a:spLocks noChangeArrowheads="1"/>
          </p:cNvSpPr>
          <p:nvPr userDrawn="1"/>
        </p:nvSpPr>
        <p:spPr bwMode="auto">
          <a:xfrm>
            <a:off x="6477000" y="176213"/>
            <a:ext cx="903288" cy="3079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</a:rPr>
              <a:t>参考文献</a:t>
            </a:r>
            <a:endParaRPr lang="zh-CN" altLang="en-US" sz="140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 userDrawn="1"/>
        </p:nvSpPr>
        <p:spPr>
          <a:xfrm>
            <a:off x="8564563" y="258763"/>
            <a:ext cx="184150" cy="138112"/>
          </a:xfrm>
          <a:prstGeom prst="rect">
            <a:avLst/>
          </a:prstGeom>
          <a:noFill/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 userDrawn="1"/>
        </p:nvSpPr>
        <p:spPr>
          <a:xfrm>
            <a:off x="8329613" y="258763"/>
            <a:ext cx="182562" cy="138112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 userDrawn="1"/>
        </p:nvSpPr>
        <p:spPr>
          <a:xfrm>
            <a:off x="8097838" y="258763"/>
            <a:ext cx="184150" cy="138112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 userDrawn="1"/>
        </p:nvSpPr>
        <p:spPr>
          <a:xfrm>
            <a:off x="7861300" y="258763"/>
            <a:ext cx="184150" cy="138112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 userDrawn="1"/>
        </p:nvSpPr>
        <p:spPr>
          <a:xfrm>
            <a:off x="7626350" y="258763"/>
            <a:ext cx="184150" cy="138112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 userDrawn="1"/>
        </p:nvSpPr>
        <p:spPr>
          <a:xfrm>
            <a:off x="7383463" y="258763"/>
            <a:ext cx="184150" cy="138112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 userDrawn="1">
            <p:custDataLst>
              <p:tags r:id="rId3"/>
            </p:custDataLst>
          </p:nvPr>
        </p:nvGrpSpPr>
        <p:grpSpPr>
          <a:xfrm>
            <a:off x="-44866" y="1"/>
            <a:ext cx="5165261" cy="4305641"/>
            <a:chOff x="-59822" y="1"/>
            <a:chExt cx="6887015" cy="5740855"/>
          </a:xfrm>
        </p:grpSpPr>
        <p:sp>
          <p:nvSpPr>
            <p:cNvPr id="12" name="任意多边形 106"/>
            <p:cNvSpPr/>
            <p:nvPr>
              <p:custDataLst>
                <p:tags r:id="rId4"/>
              </p:custDataLst>
            </p:nvPr>
          </p:nvSpPr>
          <p:spPr>
            <a:xfrm rot="5400000">
              <a:off x="266132" y="-293933"/>
              <a:ext cx="2835135" cy="3432192"/>
            </a:xfrm>
            <a:custGeom>
              <a:avLst/>
              <a:gdLst>
                <a:gd name="connsiteX0" fmla="*/ 0 w 2922419"/>
                <a:gd name="connsiteY0" fmla="*/ 1086556 h 3537857"/>
                <a:gd name="connsiteX1" fmla="*/ 0 w 2922419"/>
                <a:gd name="connsiteY1" fmla="*/ 0 h 3537857"/>
                <a:gd name="connsiteX2" fmla="*/ 2922419 w 2922419"/>
                <a:gd name="connsiteY2" fmla="*/ 3537857 h 3537857"/>
                <a:gd name="connsiteX3" fmla="*/ 2034657 w 2922419"/>
                <a:gd name="connsiteY3" fmla="*/ 3537857 h 3537857"/>
                <a:gd name="connsiteX4" fmla="*/ 0 w 2922419"/>
                <a:gd name="connsiteY4" fmla="*/ 1086556 h 3537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22419" h="3537857">
                  <a:moveTo>
                    <a:pt x="0" y="1086556"/>
                  </a:moveTo>
                  <a:lnTo>
                    <a:pt x="0" y="0"/>
                  </a:lnTo>
                  <a:lnTo>
                    <a:pt x="2922419" y="3537857"/>
                  </a:lnTo>
                  <a:lnTo>
                    <a:pt x="2034657" y="3537857"/>
                  </a:lnTo>
                  <a:lnTo>
                    <a:pt x="0" y="1086556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3" name="任意多边形 113"/>
            <p:cNvSpPr/>
            <p:nvPr>
              <p:custDataLst>
                <p:tags r:id="rId5"/>
              </p:custDataLst>
            </p:nvPr>
          </p:nvSpPr>
          <p:spPr>
            <a:xfrm rot="16200000" flipH="1">
              <a:off x="-316637" y="261409"/>
              <a:ext cx="3243671" cy="2730042"/>
            </a:xfrm>
            <a:custGeom>
              <a:avLst/>
              <a:gdLst>
                <a:gd name="connsiteX0" fmla="*/ 0 w 2945074"/>
                <a:gd name="connsiteY0" fmla="*/ 1837104 h 2478727"/>
                <a:gd name="connsiteX1" fmla="*/ 0 w 2945074"/>
                <a:gd name="connsiteY1" fmla="*/ 2478727 h 2478727"/>
                <a:gd name="connsiteX2" fmla="*/ 2034657 w 2945074"/>
                <a:gd name="connsiteY2" fmla="*/ 27426 h 2478727"/>
                <a:gd name="connsiteX3" fmla="*/ 2922419 w 2945074"/>
                <a:gd name="connsiteY3" fmla="*/ 27426 h 2478727"/>
                <a:gd name="connsiteX4" fmla="*/ 2945074 w 2945074"/>
                <a:gd name="connsiteY4" fmla="*/ 0 h 2478727"/>
                <a:gd name="connsiteX5" fmla="*/ 2057421 w 2945074"/>
                <a:gd name="connsiteY5" fmla="*/ 0 h 2478727"/>
                <a:gd name="connsiteX6" fmla="*/ 2034657 w 2945074"/>
                <a:gd name="connsiteY6" fmla="*/ 27425 h 2478727"/>
                <a:gd name="connsiteX7" fmla="*/ 1494870 w 2945074"/>
                <a:gd name="connsiteY7" fmla="*/ 27425 h 2478727"/>
                <a:gd name="connsiteX8" fmla="*/ 0 w 2945074"/>
                <a:gd name="connsiteY8" fmla="*/ 1837104 h 2478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45074" h="2478727">
                  <a:moveTo>
                    <a:pt x="0" y="1837104"/>
                  </a:moveTo>
                  <a:lnTo>
                    <a:pt x="0" y="2478727"/>
                  </a:lnTo>
                  <a:lnTo>
                    <a:pt x="2034657" y="27426"/>
                  </a:lnTo>
                  <a:lnTo>
                    <a:pt x="2922419" y="27426"/>
                  </a:lnTo>
                  <a:lnTo>
                    <a:pt x="2945074" y="0"/>
                  </a:lnTo>
                  <a:lnTo>
                    <a:pt x="2057421" y="0"/>
                  </a:lnTo>
                  <a:lnTo>
                    <a:pt x="2034657" y="27425"/>
                  </a:lnTo>
                  <a:lnTo>
                    <a:pt x="1494870" y="27425"/>
                  </a:lnTo>
                  <a:lnTo>
                    <a:pt x="0" y="1837104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4" name="任意多边形 110"/>
            <p:cNvSpPr/>
            <p:nvPr>
              <p:custDataLst>
                <p:tags r:id="rId6"/>
              </p:custDataLst>
            </p:nvPr>
          </p:nvSpPr>
          <p:spPr>
            <a:xfrm rot="5400000">
              <a:off x="220606" y="1758728"/>
              <a:ext cx="2568589" cy="3043831"/>
            </a:xfrm>
            <a:custGeom>
              <a:avLst/>
              <a:gdLst>
                <a:gd name="connsiteX0" fmla="*/ 0 w 2568589"/>
                <a:gd name="connsiteY0" fmla="*/ 34956 h 3043831"/>
                <a:gd name="connsiteX1" fmla="*/ 42112 w 2568589"/>
                <a:gd name="connsiteY1" fmla="*/ 0 h 3043831"/>
                <a:gd name="connsiteX2" fmla="*/ 2568589 w 2568589"/>
                <a:gd name="connsiteY2" fmla="*/ 3043831 h 3043831"/>
                <a:gd name="connsiteX3" fmla="*/ 2497463 w 2568589"/>
                <a:gd name="connsiteY3" fmla="*/ 3043831 h 3043831"/>
                <a:gd name="connsiteX4" fmla="*/ 0 w 2568589"/>
                <a:gd name="connsiteY4" fmla="*/ 34956 h 3043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68589" h="3043831">
                  <a:moveTo>
                    <a:pt x="0" y="34956"/>
                  </a:moveTo>
                  <a:lnTo>
                    <a:pt x="42112" y="0"/>
                  </a:lnTo>
                  <a:lnTo>
                    <a:pt x="2568589" y="3043831"/>
                  </a:lnTo>
                  <a:lnTo>
                    <a:pt x="2497463" y="3043831"/>
                  </a:lnTo>
                  <a:lnTo>
                    <a:pt x="0" y="34956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5" name="任意多边形 104"/>
            <p:cNvSpPr/>
            <p:nvPr>
              <p:custDataLst>
                <p:tags r:id="rId7"/>
              </p:custDataLst>
            </p:nvPr>
          </p:nvSpPr>
          <p:spPr>
            <a:xfrm rot="5400000">
              <a:off x="468282" y="-500676"/>
              <a:ext cx="4890069" cy="5891425"/>
            </a:xfrm>
            <a:custGeom>
              <a:avLst/>
              <a:gdLst>
                <a:gd name="connsiteX0" fmla="*/ 0 w 4890069"/>
                <a:gd name="connsiteY0" fmla="*/ 3434591 h 5891425"/>
                <a:gd name="connsiteX1" fmla="*/ 0 w 4890069"/>
                <a:gd name="connsiteY1" fmla="*/ 0 h 5891425"/>
                <a:gd name="connsiteX2" fmla="*/ 4890069 w 4890069"/>
                <a:gd name="connsiteY2" fmla="*/ 5891425 h 5891425"/>
                <a:gd name="connsiteX3" fmla="*/ 2927012 w 4890069"/>
                <a:gd name="connsiteY3" fmla="*/ 5891425 h 5891425"/>
                <a:gd name="connsiteX4" fmla="*/ 4593 w 4890069"/>
                <a:gd name="connsiteY4" fmla="*/ 2353568 h 5891425"/>
                <a:gd name="connsiteX5" fmla="*/ 4593 w 4890069"/>
                <a:gd name="connsiteY5" fmla="*/ 3440124 h 5891425"/>
                <a:gd name="connsiteX6" fmla="*/ 0 w 4890069"/>
                <a:gd name="connsiteY6" fmla="*/ 3434591 h 5891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90069" h="5891425">
                  <a:moveTo>
                    <a:pt x="0" y="3434591"/>
                  </a:moveTo>
                  <a:lnTo>
                    <a:pt x="0" y="0"/>
                  </a:lnTo>
                  <a:lnTo>
                    <a:pt x="4890069" y="5891425"/>
                  </a:lnTo>
                  <a:lnTo>
                    <a:pt x="2927012" y="5891425"/>
                  </a:lnTo>
                  <a:lnTo>
                    <a:pt x="4593" y="2353568"/>
                  </a:lnTo>
                  <a:lnTo>
                    <a:pt x="4593" y="3440124"/>
                  </a:lnTo>
                  <a:lnTo>
                    <a:pt x="0" y="3434591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9" name="任意多边形 96"/>
            <p:cNvSpPr/>
            <p:nvPr>
              <p:custDataLst>
                <p:tags r:id="rId8"/>
              </p:custDataLst>
            </p:nvPr>
          </p:nvSpPr>
          <p:spPr>
            <a:xfrm rot="5400000">
              <a:off x="101907" y="3030559"/>
              <a:ext cx="2575993" cy="2844602"/>
            </a:xfrm>
            <a:custGeom>
              <a:avLst/>
              <a:gdLst>
                <a:gd name="connsiteX0" fmla="*/ 0 w 2575993"/>
                <a:gd name="connsiteY0" fmla="*/ 562449 h 2844602"/>
                <a:gd name="connsiteX1" fmla="*/ 158363 w 2575993"/>
                <a:gd name="connsiteY1" fmla="*/ 0 h 2844602"/>
                <a:gd name="connsiteX2" fmla="*/ 2575993 w 2575993"/>
                <a:gd name="connsiteY2" fmla="*/ 2844602 h 2844602"/>
                <a:gd name="connsiteX3" fmla="*/ 1939604 w 2575993"/>
                <a:gd name="connsiteY3" fmla="*/ 2844602 h 2844602"/>
                <a:gd name="connsiteX4" fmla="*/ 0 w 2575993"/>
                <a:gd name="connsiteY4" fmla="*/ 562449 h 2844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5993" h="2844602">
                  <a:moveTo>
                    <a:pt x="0" y="562449"/>
                  </a:moveTo>
                  <a:lnTo>
                    <a:pt x="158363" y="0"/>
                  </a:lnTo>
                  <a:lnTo>
                    <a:pt x="2575993" y="2844602"/>
                  </a:lnTo>
                  <a:lnTo>
                    <a:pt x="1939604" y="2844602"/>
                  </a:lnTo>
                  <a:lnTo>
                    <a:pt x="0" y="562449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20" name="任意多边形 86"/>
            <p:cNvSpPr/>
            <p:nvPr>
              <p:custDataLst>
                <p:tags r:id="rId9"/>
              </p:custDataLst>
            </p:nvPr>
          </p:nvSpPr>
          <p:spPr>
            <a:xfrm rot="5400000">
              <a:off x="115394" y="-147791"/>
              <a:ext cx="1443470" cy="1739055"/>
            </a:xfrm>
            <a:custGeom>
              <a:avLst/>
              <a:gdLst>
                <a:gd name="connsiteX0" fmla="*/ 0 w 1443470"/>
                <a:gd name="connsiteY0" fmla="*/ 353826 h 1739055"/>
                <a:gd name="connsiteX1" fmla="*/ 0 w 1443470"/>
                <a:gd name="connsiteY1" fmla="*/ 0 h 1739055"/>
                <a:gd name="connsiteX2" fmla="*/ 1443470 w 1443470"/>
                <a:gd name="connsiteY2" fmla="*/ 1739055 h 1739055"/>
                <a:gd name="connsiteX3" fmla="*/ 1149783 w 1443470"/>
                <a:gd name="connsiteY3" fmla="*/ 1739055 h 1739055"/>
                <a:gd name="connsiteX4" fmla="*/ 0 w 1443470"/>
                <a:gd name="connsiteY4" fmla="*/ 353826 h 1739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43470" h="1739055">
                  <a:moveTo>
                    <a:pt x="0" y="353826"/>
                  </a:moveTo>
                  <a:lnTo>
                    <a:pt x="0" y="0"/>
                  </a:lnTo>
                  <a:lnTo>
                    <a:pt x="1443470" y="1739055"/>
                  </a:lnTo>
                  <a:lnTo>
                    <a:pt x="1149783" y="1739055"/>
                  </a:lnTo>
                  <a:lnTo>
                    <a:pt x="0" y="353826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21" name="任意多边形 75"/>
            <p:cNvSpPr/>
            <p:nvPr>
              <p:custDataLst>
                <p:tags r:id="rId10"/>
              </p:custDataLst>
            </p:nvPr>
          </p:nvSpPr>
          <p:spPr>
            <a:xfrm rot="10800000">
              <a:off x="2670218" y="4593"/>
              <a:ext cx="2131180" cy="1258957"/>
            </a:xfrm>
            <a:custGeom>
              <a:avLst/>
              <a:gdLst>
                <a:gd name="connsiteX0" fmla="*/ 776237 w 2131180"/>
                <a:gd name="connsiteY0" fmla="*/ 1258957 h 1258957"/>
                <a:gd name="connsiteX1" fmla="*/ 0 w 2131180"/>
                <a:gd name="connsiteY1" fmla="*/ 1258957 h 1258957"/>
                <a:gd name="connsiteX2" fmla="*/ 1573679 w 2131180"/>
                <a:gd name="connsiteY2" fmla="*/ 0 h 1258957"/>
                <a:gd name="connsiteX3" fmla="*/ 2131180 w 2131180"/>
                <a:gd name="connsiteY3" fmla="*/ 174991 h 1258957"/>
                <a:gd name="connsiteX4" fmla="*/ 776237 w 2131180"/>
                <a:gd name="connsiteY4" fmla="*/ 1258957 h 1258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31180" h="1258957">
                  <a:moveTo>
                    <a:pt x="776237" y="1258957"/>
                  </a:moveTo>
                  <a:lnTo>
                    <a:pt x="0" y="1258957"/>
                  </a:lnTo>
                  <a:lnTo>
                    <a:pt x="1573679" y="0"/>
                  </a:lnTo>
                  <a:lnTo>
                    <a:pt x="2131180" y="174991"/>
                  </a:lnTo>
                  <a:lnTo>
                    <a:pt x="776237" y="1258957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22" name="菱形 21"/>
            <p:cNvSpPr/>
            <p:nvPr>
              <p:custDataLst>
                <p:tags r:id="rId11"/>
              </p:custDataLst>
            </p:nvPr>
          </p:nvSpPr>
          <p:spPr>
            <a:xfrm rot="254873">
              <a:off x="4444898" y="551681"/>
              <a:ext cx="691341" cy="691341"/>
            </a:xfrm>
            <a:prstGeom prst="diamond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23" name="任意多边形 68"/>
            <p:cNvSpPr/>
            <p:nvPr>
              <p:custDataLst>
                <p:tags r:id="rId12"/>
              </p:custDataLst>
            </p:nvPr>
          </p:nvSpPr>
          <p:spPr>
            <a:xfrm>
              <a:off x="5826315" y="1"/>
              <a:ext cx="1000878" cy="798311"/>
            </a:xfrm>
            <a:custGeom>
              <a:avLst/>
              <a:gdLst>
                <a:gd name="connsiteX0" fmla="*/ 302587 w 1000878"/>
                <a:gd name="connsiteY0" fmla="*/ 0 h 798311"/>
                <a:gd name="connsiteX1" fmla="*/ 712450 w 1000878"/>
                <a:gd name="connsiteY1" fmla="*/ 0 h 798311"/>
                <a:gd name="connsiteX2" fmla="*/ 1000878 w 1000878"/>
                <a:gd name="connsiteY2" fmla="*/ 335992 h 798311"/>
                <a:gd name="connsiteX3" fmla="*/ 462319 w 1000878"/>
                <a:gd name="connsiteY3" fmla="*/ 798311 h 798311"/>
                <a:gd name="connsiteX4" fmla="*/ 0 w 1000878"/>
                <a:gd name="connsiteY4" fmla="*/ 259752 h 798311"/>
                <a:gd name="connsiteX5" fmla="*/ 302587 w 1000878"/>
                <a:gd name="connsiteY5" fmla="*/ 0 h 798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0878" h="798311">
                  <a:moveTo>
                    <a:pt x="302587" y="0"/>
                  </a:moveTo>
                  <a:lnTo>
                    <a:pt x="712450" y="0"/>
                  </a:lnTo>
                  <a:lnTo>
                    <a:pt x="1000878" y="335992"/>
                  </a:lnTo>
                  <a:lnTo>
                    <a:pt x="462319" y="798311"/>
                  </a:lnTo>
                  <a:lnTo>
                    <a:pt x="0" y="259752"/>
                  </a:lnTo>
                  <a:lnTo>
                    <a:pt x="302587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cxnSp>
        <p:nvCxnSpPr>
          <p:cNvPr id="10" name="直接连接符 9"/>
          <p:cNvCxnSpPr/>
          <p:nvPr userDrawn="1">
            <p:custDataLst>
              <p:tags r:id="rId13"/>
            </p:custDataLst>
          </p:nvPr>
        </p:nvCxnSpPr>
        <p:spPr>
          <a:xfrm>
            <a:off x="3122090" y="2810792"/>
            <a:ext cx="555784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4"/>
            </p:custDataLst>
          </p:nvPr>
        </p:nvSpPr>
        <p:spPr>
          <a:xfrm>
            <a:off x="3102426" y="2042485"/>
            <a:ext cx="5680675" cy="714617"/>
          </a:xfrm>
        </p:spPr>
        <p:txBody>
          <a:bodyPr lIns="91440" tIns="45720" rIns="91440" bIns="45720" anchor="b" anchorCtr="0">
            <a:normAutofit/>
          </a:bodyPr>
          <a:lstStyle>
            <a:lvl1pPr algn="ctr">
              <a:defRPr sz="4050" spc="60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5"/>
            </p:custDataLst>
          </p:nvPr>
        </p:nvSpPr>
        <p:spPr>
          <a:xfrm>
            <a:off x="3102426" y="2837907"/>
            <a:ext cx="5680675" cy="713238"/>
          </a:xfrm>
        </p:spPr>
        <p:txBody>
          <a:bodyPr lIns="91440" tIns="45720" rIns="91440" bIns="45720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1650" u="none" strike="noStrike" kern="1200" cap="none" spc="200" normalizeH="0" baseline="0">
                <a:solidFill>
                  <a:schemeClr val="bg1"/>
                </a:solidFill>
                <a:uFillTx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/>
        <p:txBody>
          <a:bodyPr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02412" y="332426"/>
            <a:ext cx="8139178" cy="331473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502412" y="714381"/>
            <a:ext cx="8139178" cy="4041680"/>
          </a:xfrm>
        </p:spPr>
        <p:txBody>
          <a:bodyPr vert="horz" lIns="101600" tIns="0" rIns="82550" bIns="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3853544" y="2317976"/>
            <a:ext cx="5192486" cy="753431"/>
          </a:xfrm>
        </p:spPr>
        <p:txBody>
          <a:bodyPr lIns="91440" tIns="45720" rIns="91440" bIns="45720" anchor="b" anchorCtr="0">
            <a:normAutofit/>
          </a:bodyPr>
          <a:lstStyle>
            <a:lvl1pPr>
              <a:defRPr sz="4050" u="none" strike="noStrike" kern="1200" cap="none" spc="300" normalizeH="0" baseline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3853540" y="3173525"/>
            <a:ext cx="5192486" cy="970531"/>
          </a:xfrm>
        </p:spPr>
        <p:txBody>
          <a:bodyPr lIns="91440" tIns="45720" rIns="91440" bIns="4572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165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02412" y="332426"/>
            <a:ext cx="8139178" cy="331473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502448" y="714381"/>
            <a:ext cx="3962432" cy="4041680"/>
          </a:xfrm>
        </p:spPr>
        <p:txBody>
          <a:bodyPr vert="horz" lIns="101600" tIns="0" rIns="82550" bIns="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4679158" y="714381"/>
            <a:ext cx="3962432" cy="4041680"/>
          </a:xfrm>
        </p:spPr>
        <p:txBody>
          <a:bodyPr>
            <a:normAutofit/>
          </a:bodyPr>
          <a:lstStyle>
            <a:lvl1pPr>
              <a:defRPr sz="1200"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sz="1200" baseline="0"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sz="1200" baseline="0"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sz="1200" baseline="0"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sz="1200" baseline="0"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>
            <a:normAutofit/>
          </a:bodyPr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02412" y="332426"/>
            <a:ext cx="8139178" cy="331473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502448" y="714381"/>
            <a:ext cx="3962432" cy="285752"/>
          </a:xfrm>
        </p:spPr>
        <p:txBody>
          <a:bodyPr lIns="101600" tIns="38100" rIns="76200" bIns="381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1500" b="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502444" y="1054894"/>
            <a:ext cx="3962400" cy="3701064"/>
          </a:xfrm>
        </p:spPr>
        <p:txBody>
          <a:bodyPr vert="horz" lIns="101600" tIns="0" rIns="82550" bIns="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4676813" y="714381"/>
            <a:ext cx="3962432" cy="285752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1500" b="0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4676813" y="1054894"/>
            <a:ext cx="3962432" cy="3701064"/>
          </a:xfrm>
        </p:spPr>
        <p:txBody>
          <a:bodyPr vert="horz" lIns="101600" tIns="0" rIns="82550" bIns="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-12761" y="1"/>
            <a:ext cx="1245161" cy="1213338"/>
            <a:chOff x="-17015" y="1"/>
            <a:chExt cx="1660214" cy="1617784"/>
          </a:xfrm>
        </p:grpSpPr>
        <p:sp>
          <p:nvSpPr>
            <p:cNvPr id="7" name="任意多边形 4"/>
            <p:cNvSpPr/>
            <p:nvPr>
              <p:custDataLst>
                <p:tags r:id="rId3"/>
              </p:custDataLst>
            </p:nvPr>
          </p:nvSpPr>
          <p:spPr>
            <a:xfrm rot="5400000">
              <a:off x="132583" y="-132583"/>
              <a:ext cx="1378031" cy="1643200"/>
            </a:xfrm>
            <a:custGeom>
              <a:avLst/>
              <a:gdLst>
                <a:gd name="connsiteX0" fmla="*/ 0 w 4890069"/>
                <a:gd name="connsiteY0" fmla="*/ 3434591 h 5891425"/>
                <a:gd name="connsiteX1" fmla="*/ 0 w 4890069"/>
                <a:gd name="connsiteY1" fmla="*/ 0 h 5891425"/>
                <a:gd name="connsiteX2" fmla="*/ 4890069 w 4890069"/>
                <a:gd name="connsiteY2" fmla="*/ 5891425 h 5891425"/>
                <a:gd name="connsiteX3" fmla="*/ 2927012 w 4890069"/>
                <a:gd name="connsiteY3" fmla="*/ 5891425 h 5891425"/>
                <a:gd name="connsiteX4" fmla="*/ 4593 w 4890069"/>
                <a:gd name="connsiteY4" fmla="*/ 2353568 h 5891425"/>
                <a:gd name="connsiteX5" fmla="*/ 4593 w 4890069"/>
                <a:gd name="connsiteY5" fmla="*/ 3440124 h 5891425"/>
                <a:gd name="connsiteX6" fmla="*/ 0 w 4890069"/>
                <a:gd name="connsiteY6" fmla="*/ 3434591 h 5891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90069" h="5891425">
                  <a:moveTo>
                    <a:pt x="0" y="3434591"/>
                  </a:moveTo>
                  <a:lnTo>
                    <a:pt x="0" y="0"/>
                  </a:lnTo>
                  <a:lnTo>
                    <a:pt x="4890069" y="5891425"/>
                  </a:lnTo>
                  <a:lnTo>
                    <a:pt x="2927012" y="5891425"/>
                  </a:lnTo>
                  <a:lnTo>
                    <a:pt x="4593" y="2353568"/>
                  </a:lnTo>
                  <a:lnTo>
                    <a:pt x="4593" y="3440124"/>
                  </a:lnTo>
                  <a:lnTo>
                    <a:pt x="0" y="3434591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8" name="任意多边形 5"/>
            <p:cNvSpPr/>
            <p:nvPr>
              <p:custDataLst>
                <p:tags r:id="rId4"/>
              </p:custDataLst>
            </p:nvPr>
          </p:nvSpPr>
          <p:spPr>
            <a:xfrm rot="5400000">
              <a:off x="63055" y="323413"/>
              <a:ext cx="773574" cy="899689"/>
            </a:xfrm>
            <a:custGeom>
              <a:avLst/>
              <a:gdLst>
                <a:gd name="connsiteX0" fmla="*/ 0 w 2568589"/>
                <a:gd name="connsiteY0" fmla="*/ 34956 h 3043831"/>
                <a:gd name="connsiteX1" fmla="*/ 42112 w 2568589"/>
                <a:gd name="connsiteY1" fmla="*/ 0 h 3043831"/>
                <a:gd name="connsiteX2" fmla="*/ 2568589 w 2568589"/>
                <a:gd name="connsiteY2" fmla="*/ 3043831 h 3043831"/>
                <a:gd name="connsiteX3" fmla="*/ 2497463 w 2568589"/>
                <a:gd name="connsiteY3" fmla="*/ 3043831 h 3043831"/>
                <a:gd name="connsiteX4" fmla="*/ 0 w 2568589"/>
                <a:gd name="connsiteY4" fmla="*/ 34956 h 3043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68589" h="3043831">
                  <a:moveTo>
                    <a:pt x="0" y="34956"/>
                  </a:moveTo>
                  <a:lnTo>
                    <a:pt x="42112" y="0"/>
                  </a:lnTo>
                  <a:lnTo>
                    <a:pt x="2568589" y="3043831"/>
                  </a:lnTo>
                  <a:lnTo>
                    <a:pt x="2497463" y="3043831"/>
                  </a:lnTo>
                  <a:lnTo>
                    <a:pt x="0" y="34956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9" name="任意多边形 6"/>
            <p:cNvSpPr/>
            <p:nvPr>
              <p:custDataLst>
                <p:tags r:id="rId5"/>
              </p:custDataLst>
            </p:nvPr>
          </p:nvSpPr>
          <p:spPr>
            <a:xfrm rot="5400000">
              <a:off x="59952" y="-69357"/>
              <a:ext cx="677414" cy="816130"/>
            </a:xfrm>
            <a:custGeom>
              <a:avLst/>
              <a:gdLst>
                <a:gd name="connsiteX0" fmla="*/ 0 w 1443470"/>
                <a:gd name="connsiteY0" fmla="*/ 353826 h 1739055"/>
                <a:gd name="connsiteX1" fmla="*/ 0 w 1443470"/>
                <a:gd name="connsiteY1" fmla="*/ 0 h 1739055"/>
                <a:gd name="connsiteX2" fmla="*/ 1443470 w 1443470"/>
                <a:gd name="connsiteY2" fmla="*/ 1739055 h 1739055"/>
                <a:gd name="connsiteX3" fmla="*/ 1149783 w 1443470"/>
                <a:gd name="connsiteY3" fmla="*/ 1739055 h 1739055"/>
                <a:gd name="connsiteX4" fmla="*/ 0 w 1443470"/>
                <a:gd name="connsiteY4" fmla="*/ 353826 h 1739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43470" h="1739055">
                  <a:moveTo>
                    <a:pt x="0" y="353826"/>
                  </a:moveTo>
                  <a:lnTo>
                    <a:pt x="0" y="0"/>
                  </a:lnTo>
                  <a:lnTo>
                    <a:pt x="1443470" y="1739055"/>
                  </a:lnTo>
                  <a:lnTo>
                    <a:pt x="1149783" y="1739055"/>
                  </a:lnTo>
                  <a:lnTo>
                    <a:pt x="0" y="353826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0" name="任意多边形 7"/>
            <p:cNvSpPr/>
            <p:nvPr>
              <p:custDataLst>
                <p:tags r:id="rId6"/>
              </p:custDataLst>
            </p:nvPr>
          </p:nvSpPr>
          <p:spPr>
            <a:xfrm rot="5400000">
              <a:off x="20832" y="854018"/>
              <a:ext cx="725920" cy="801614"/>
            </a:xfrm>
            <a:custGeom>
              <a:avLst/>
              <a:gdLst>
                <a:gd name="connsiteX0" fmla="*/ 0 w 2575993"/>
                <a:gd name="connsiteY0" fmla="*/ 562449 h 2844602"/>
                <a:gd name="connsiteX1" fmla="*/ 158363 w 2575993"/>
                <a:gd name="connsiteY1" fmla="*/ 0 h 2844602"/>
                <a:gd name="connsiteX2" fmla="*/ 2575993 w 2575993"/>
                <a:gd name="connsiteY2" fmla="*/ 2844602 h 2844602"/>
                <a:gd name="connsiteX3" fmla="*/ 1939604 w 2575993"/>
                <a:gd name="connsiteY3" fmla="*/ 2844602 h 2844602"/>
                <a:gd name="connsiteX4" fmla="*/ 0 w 2575993"/>
                <a:gd name="connsiteY4" fmla="*/ 562449 h 2844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5993" h="2844602">
                  <a:moveTo>
                    <a:pt x="0" y="562449"/>
                  </a:moveTo>
                  <a:lnTo>
                    <a:pt x="158363" y="0"/>
                  </a:lnTo>
                  <a:lnTo>
                    <a:pt x="2575993" y="2844602"/>
                  </a:lnTo>
                  <a:lnTo>
                    <a:pt x="1939604" y="2844602"/>
                  </a:lnTo>
                  <a:lnTo>
                    <a:pt x="0" y="56244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1" name="任意多边形 8"/>
            <p:cNvSpPr/>
            <p:nvPr>
              <p:custDataLst>
                <p:tags r:id="rId7"/>
              </p:custDataLst>
            </p:nvPr>
          </p:nvSpPr>
          <p:spPr>
            <a:xfrm rot="10800000">
              <a:off x="744587" y="1295"/>
              <a:ext cx="600570" cy="354777"/>
            </a:xfrm>
            <a:custGeom>
              <a:avLst/>
              <a:gdLst>
                <a:gd name="connsiteX0" fmla="*/ 776237 w 2131180"/>
                <a:gd name="connsiteY0" fmla="*/ 1258957 h 1258957"/>
                <a:gd name="connsiteX1" fmla="*/ 0 w 2131180"/>
                <a:gd name="connsiteY1" fmla="*/ 1258957 h 1258957"/>
                <a:gd name="connsiteX2" fmla="*/ 1573679 w 2131180"/>
                <a:gd name="connsiteY2" fmla="*/ 0 h 1258957"/>
                <a:gd name="connsiteX3" fmla="*/ 2131180 w 2131180"/>
                <a:gd name="connsiteY3" fmla="*/ 174991 h 1258957"/>
                <a:gd name="connsiteX4" fmla="*/ 776237 w 2131180"/>
                <a:gd name="connsiteY4" fmla="*/ 1258957 h 1258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31180" h="1258957">
                  <a:moveTo>
                    <a:pt x="776237" y="1258957"/>
                  </a:moveTo>
                  <a:lnTo>
                    <a:pt x="0" y="1258957"/>
                  </a:lnTo>
                  <a:lnTo>
                    <a:pt x="1573679" y="0"/>
                  </a:lnTo>
                  <a:lnTo>
                    <a:pt x="2131180" y="174991"/>
                  </a:lnTo>
                  <a:lnTo>
                    <a:pt x="776237" y="125895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/>
        <p:txBody>
          <a:bodyPr vert="horz" lIns="101600" tIns="38100" rIns="76200" bIns="381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02448" y="332426"/>
            <a:ext cx="8139178" cy="331473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3"/>
            </p:custDataLst>
          </p:nvPr>
        </p:nvSpPr>
        <p:spPr>
          <a:xfrm>
            <a:off x="502448" y="714381"/>
            <a:ext cx="3962432" cy="4041680"/>
          </a:xfrm>
        </p:spPr>
        <p:txBody>
          <a:bodyPr vert="horz" lIns="101600" tIns="0" rIns="8255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>
          <a:xfrm>
            <a:off x="4679194" y="714381"/>
            <a:ext cx="3962432" cy="4041680"/>
          </a:xfrm>
        </p:spPr>
        <p:txBody>
          <a:bodyPr vert="horz" lIns="101600" tIns="0" rIns="82550" bIns="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>
          <a:xfrm>
            <a:off x="7928351" y="714381"/>
            <a:ext cx="713238" cy="4041680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502444" y="714375"/>
            <a:ext cx="7371076" cy="4041680"/>
          </a:xfrm>
        </p:spPr>
        <p:txBody>
          <a:bodyPr vert="eaVert">
            <a:normAutofit/>
          </a:bodyPr>
          <a:lstStyle>
            <a:lvl1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502448" y="714381"/>
            <a:ext cx="8139178" cy="404168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>
            <p:custDataLst>
              <p:tags r:id="rId3"/>
            </p:custDataLst>
          </p:nvPr>
        </p:nvGrpSpPr>
        <p:grpSpPr>
          <a:xfrm>
            <a:off x="-44866" y="1"/>
            <a:ext cx="5165261" cy="4305641"/>
            <a:chOff x="-59822" y="1"/>
            <a:chExt cx="6887015" cy="5740855"/>
          </a:xfrm>
        </p:grpSpPr>
        <p:sp>
          <p:nvSpPr>
            <p:cNvPr id="8" name="任意多边形 106"/>
            <p:cNvSpPr/>
            <p:nvPr>
              <p:custDataLst>
                <p:tags r:id="rId4"/>
              </p:custDataLst>
            </p:nvPr>
          </p:nvSpPr>
          <p:spPr>
            <a:xfrm rot="5400000">
              <a:off x="266132" y="-293933"/>
              <a:ext cx="2835135" cy="3432192"/>
            </a:xfrm>
            <a:custGeom>
              <a:avLst/>
              <a:gdLst>
                <a:gd name="connsiteX0" fmla="*/ 0 w 2922419"/>
                <a:gd name="connsiteY0" fmla="*/ 1086556 h 3537857"/>
                <a:gd name="connsiteX1" fmla="*/ 0 w 2922419"/>
                <a:gd name="connsiteY1" fmla="*/ 0 h 3537857"/>
                <a:gd name="connsiteX2" fmla="*/ 2922419 w 2922419"/>
                <a:gd name="connsiteY2" fmla="*/ 3537857 h 3537857"/>
                <a:gd name="connsiteX3" fmla="*/ 2034657 w 2922419"/>
                <a:gd name="connsiteY3" fmla="*/ 3537857 h 3537857"/>
                <a:gd name="connsiteX4" fmla="*/ 0 w 2922419"/>
                <a:gd name="connsiteY4" fmla="*/ 1086556 h 3537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22419" h="3537857">
                  <a:moveTo>
                    <a:pt x="0" y="1086556"/>
                  </a:moveTo>
                  <a:lnTo>
                    <a:pt x="0" y="0"/>
                  </a:lnTo>
                  <a:lnTo>
                    <a:pt x="2922419" y="3537857"/>
                  </a:lnTo>
                  <a:lnTo>
                    <a:pt x="2034657" y="3537857"/>
                  </a:lnTo>
                  <a:lnTo>
                    <a:pt x="0" y="1086556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9" name="任意多边形 113"/>
            <p:cNvSpPr/>
            <p:nvPr>
              <p:custDataLst>
                <p:tags r:id="rId5"/>
              </p:custDataLst>
            </p:nvPr>
          </p:nvSpPr>
          <p:spPr>
            <a:xfrm rot="16200000" flipH="1">
              <a:off x="-316637" y="261409"/>
              <a:ext cx="3243671" cy="2730042"/>
            </a:xfrm>
            <a:custGeom>
              <a:avLst/>
              <a:gdLst>
                <a:gd name="connsiteX0" fmla="*/ 0 w 2945074"/>
                <a:gd name="connsiteY0" fmla="*/ 1837104 h 2478727"/>
                <a:gd name="connsiteX1" fmla="*/ 0 w 2945074"/>
                <a:gd name="connsiteY1" fmla="*/ 2478727 h 2478727"/>
                <a:gd name="connsiteX2" fmla="*/ 2034657 w 2945074"/>
                <a:gd name="connsiteY2" fmla="*/ 27426 h 2478727"/>
                <a:gd name="connsiteX3" fmla="*/ 2922419 w 2945074"/>
                <a:gd name="connsiteY3" fmla="*/ 27426 h 2478727"/>
                <a:gd name="connsiteX4" fmla="*/ 2945074 w 2945074"/>
                <a:gd name="connsiteY4" fmla="*/ 0 h 2478727"/>
                <a:gd name="connsiteX5" fmla="*/ 2057421 w 2945074"/>
                <a:gd name="connsiteY5" fmla="*/ 0 h 2478727"/>
                <a:gd name="connsiteX6" fmla="*/ 2034657 w 2945074"/>
                <a:gd name="connsiteY6" fmla="*/ 27425 h 2478727"/>
                <a:gd name="connsiteX7" fmla="*/ 1494870 w 2945074"/>
                <a:gd name="connsiteY7" fmla="*/ 27425 h 2478727"/>
                <a:gd name="connsiteX8" fmla="*/ 0 w 2945074"/>
                <a:gd name="connsiteY8" fmla="*/ 1837104 h 2478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45074" h="2478727">
                  <a:moveTo>
                    <a:pt x="0" y="1837104"/>
                  </a:moveTo>
                  <a:lnTo>
                    <a:pt x="0" y="2478727"/>
                  </a:lnTo>
                  <a:lnTo>
                    <a:pt x="2034657" y="27426"/>
                  </a:lnTo>
                  <a:lnTo>
                    <a:pt x="2922419" y="27426"/>
                  </a:lnTo>
                  <a:lnTo>
                    <a:pt x="2945074" y="0"/>
                  </a:lnTo>
                  <a:lnTo>
                    <a:pt x="2057421" y="0"/>
                  </a:lnTo>
                  <a:lnTo>
                    <a:pt x="2034657" y="27425"/>
                  </a:lnTo>
                  <a:lnTo>
                    <a:pt x="1494870" y="27425"/>
                  </a:lnTo>
                  <a:lnTo>
                    <a:pt x="0" y="1837104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0" name="任意多边形 110"/>
            <p:cNvSpPr/>
            <p:nvPr>
              <p:custDataLst>
                <p:tags r:id="rId6"/>
              </p:custDataLst>
            </p:nvPr>
          </p:nvSpPr>
          <p:spPr>
            <a:xfrm rot="5400000">
              <a:off x="220606" y="1758728"/>
              <a:ext cx="2568589" cy="3043831"/>
            </a:xfrm>
            <a:custGeom>
              <a:avLst/>
              <a:gdLst>
                <a:gd name="connsiteX0" fmla="*/ 0 w 2568589"/>
                <a:gd name="connsiteY0" fmla="*/ 34956 h 3043831"/>
                <a:gd name="connsiteX1" fmla="*/ 42112 w 2568589"/>
                <a:gd name="connsiteY1" fmla="*/ 0 h 3043831"/>
                <a:gd name="connsiteX2" fmla="*/ 2568589 w 2568589"/>
                <a:gd name="connsiteY2" fmla="*/ 3043831 h 3043831"/>
                <a:gd name="connsiteX3" fmla="*/ 2497463 w 2568589"/>
                <a:gd name="connsiteY3" fmla="*/ 3043831 h 3043831"/>
                <a:gd name="connsiteX4" fmla="*/ 0 w 2568589"/>
                <a:gd name="connsiteY4" fmla="*/ 34956 h 3043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68589" h="3043831">
                  <a:moveTo>
                    <a:pt x="0" y="34956"/>
                  </a:moveTo>
                  <a:lnTo>
                    <a:pt x="42112" y="0"/>
                  </a:lnTo>
                  <a:lnTo>
                    <a:pt x="2568589" y="3043831"/>
                  </a:lnTo>
                  <a:lnTo>
                    <a:pt x="2497463" y="3043831"/>
                  </a:lnTo>
                  <a:lnTo>
                    <a:pt x="0" y="34956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1" name="任意多边形 104"/>
            <p:cNvSpPr/>
            <p:nvPr>
              <p:custDataLst>
                <p:tags r:id="rId7"/>
              </p:custDataLst>
            </p:nvPr>
          </p:nvSpPr>
          <p:spPr>
            <a:xfrm rot="5400000">
              <a:off x="468282" y="-500676"/>
              <a:ext cx="4890069" cy="5891425"/>
            </a:xfrm>
            <a:custGeom>
              <a:avLst/>
              <a:gdLst>
                <a:gd name="connsiteX0" fmla="*/ 0 w 4890069"/>
                <a:gd name="connsiteY0" fmla="*/ 3434591 h 5891425"/>
                <a:gd name="connsiteX1" fmla="*/ 0 w 4890069"/>
                <a:gd name="connsiteY1" fmla="*/ 0 h 5891425"/>
                <a:gd name="connsiteX2" fmla="*/ 4890069 w 4890069"/>
                <a:gd name="connsiteY2" fmla="*/ 5891425 h 5891425"/>
                <a:gd name="connsiteX3" fmla="*/ 2927012 w 4890069"/>
                <a:gd name="connsiteY3" fmla="*/ 5891425 h 5891425"/>
                <a:gd name="connsiteX4" fmla="*/ 4593 w 4890069"/>
                <a:gd name="connsiteY4" fmla="*/ 2353568 h 5891425"/>
                <a:gd name="connsiteX5" fmla="*/ 4593 w 4890069"/>
                <a:gd name="connsiteY5" fmla="*/ 3440124 h 5891425"/>
                <a:gd name="connsiteX6" fmla="*/ 0 w 4890069"/>
                <a:gd name="connsiteY6" fmla="*/ 3434591 h 5891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90069" h="5891425">
                  <a:moveTo>
                    <a:pt x="0" y="3434591"/>
                  </a:moveTo>
                  <a:lnTo>
                    <a:pt x="0" y="0"/>
                  </a:lnTo>
                  <a:lnTo>
                    <a:pt x="4890069" y="5891425"/>
                  </a:lnTo>
                  <a:lnTo>
                    <a:pt x="2927012" y="5891425"/>
                  </a:lnTo>
                  <a:lnTo>
                    <a:pt x="4593" y="2353568"/>
                  </a:lnTo>
                  <a:lnTo>
                    <a:pt x="4593" y="3440124"/>
                  </a:lnTo>
                  <a:lnTo>
                    <a:pt x="0" y="3434591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2" name="任意多边形 96"/>
            <p:cNvSpPr/>
            <p:nvPr>
              <p:custDataLst>
                <p:tags r:id="rId8"/>
              </p:custDataLst>
            </p:nvPr>
          </p:nvSpPr>
          <p:spPr>
            <a:xfrm rot="5400000">
              <a:off x="101907" y="3030559"/>
              <a:ext cx="2575993" cy="2844602"/>
            </a:xfrm>
            <a:custGeom>
              <a:avLst/>
              <a:gdLst>
                <a:gd name="connsiteX0" fmla="*/ 0 w 2575993"/>
                <a:gd name="connsiteY0" fmla="*/ 562449 h 2844602"/>
                <a:gd name="connsiteX1" fmla="*/ 158363 w 2575993"/>
                <a:gd name="connsiteY1" fmla="*/ 0 h 2844602"/>
                <a:gd name="connsiteX2" fmla="*/ 2575993 w 2575993"/>
                <a:gd name="connsiteY2" fmla="*/ 2844602 h 2844602"/>
                <a:gd name="connsiteX3" fmla="*/ 1939604 w 2575993"/>
                <a:gd name="connsiteY3" fmla="*/ 2844602 h 2844602"/>
                <a:gd name="connsiteX4" fmla="*/ 0 w 2575993"/>
                <a:gd name="connsiteY4" fmla="*/ 562449 h 2844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5993" h="2844602">
                  <a:moveTo>
                    <a:pt x="0" y="562449"/>
                  </a:moveTo>
                  <a:lnTo>
                    <a:pt x="158363" y="0"/>
                  </a:lnTo>
                  <a:lnTo>
                    <a:pt x="2575993" y="2844602"/>
                  </a:lnTo>
                  <a:lnTo>
                    <a:pt x="1939604" y="2844602"/>
                  </a:lnTo>
                  <a:lnTo>
                    <a:pt x="0" y="562449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3" name="任意多边形 86"/>
            <p:cNvSpPr/>
            <p:nvPr>
              <p:custDataLst>
                <p:tags r:id="rId9"/>
              </p:custDataLst>
            </p:nvPr>
          </p:nvSpPr>
          <p:spPr>
            <a:xfrm rot="5400000">
              <a:off x="115394" y="-147791"/>
              <a:ext cx="1443470" cy="1739055"/>
            </a:xfrm>
            <a:custGeom>
              <a:avLst/>
              <a:gdLst>
                <a:gd name="connsiteX0" fmla="*/ 0 w 1443470"/>
                <a:gd name="connsiteY0" fmla="*/ 353826 h 1739055"/>
                <a:gd name="connsiteX1" fmla="*/ 0 w 1443470"/>
                <a:gd name="connsiteY1" fmla="*/ 0 h 1739055"/>
                <a:gd name="connsiteX2" fmla="*/ 1443470 w 1443470"/>
                <a:gd name="connsiteY2" fmla="*/ 1739055 h 1739055"/>
                <a:gd name="connsiteX3" fmla="*/ 1149783 w 1443470"/>
                <a:gd name="connsiteY3" fmla="*/ 1739055 h 1739055"/>
                <a:gd name="connsiteX4" fmla="*/ 0 w 1443470"/>
                <a:gd name="connsiteY4" fmla="*/ 353826 h 1739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43470" h="1739055">
                  <a:moveTo>
                    <a:pt x="0" y="353826"/>
                  </a:moveTo>
                  <a:lnTo>
                    <a:pt x="0" y="0"/>
                  </a:lnTo>
                  <a:lnTo>
                    <a:pt x="1443470" y="1739055"/>
                  </a:lnTo>
                  <a:lnTo>
                    <a:pt x="1149783" y="1739055"/>
                  </a:lnTo>
                  <a:lnTo>
                    <a:pt x="0" y="353826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4" name="任意多边形 75"/>
            <p:cNvSpPr/>
            <p:nvPr>
              <p:custDataLst>
                <p:tags r:id="rId10"/>
              </p:custDataLst>
            </p:nvPr>
          </p:nvSpPr>
          <p:spPr>
            <a:xfrm rot="10800000">
              <a:off x="2670218" y="4593"/>
              <a:ext cx="2131180" cy="1258957"/>
            </a:xfrm>
            <a:custGeom>
              <a:avLst/>
              <a:gdLst>
                <a:gd name="connsiteX0" fmla="*/ 776237 w 2131180"/>
                <a:gd name="connsiteY0" fmla="*/ 1258957 h 1258957"/>
                <a:gd name="connsiteX1" fmla="*/ 0 w 2131180"/>
                <a:gd name="connsiteY1" fmla="*/ 1258957 h 1258957"/>
                <a:gd name="connsiteX2" fmla="*/ 1573679 w 2131180"/>
                <a:gd name="connsiteY2" fmla="*/ 0 h 1258957"/>
                <a:gd name="connsiteX3" fmla="*/ 2131180 w 2131180"/>
                <a:gd name="connsiteY3" fmla="*/ 174991 h 1258957"/>
                <a:gd name="connsiteX4" fmla="*/ 776237 w 2131180"/>
                <a:gd name="connsiteY4" fmla="*/ 1258957 h 1258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31180" h="1258957">
                  <a:moveTo>
                    <a:pt x="776237" y="1258957"/>
                  </a:moveTo>
                  <a:lnTo>
                    <a:pt x="0" y="1258957"/>
                  </a:lnTo>
                  <a:lnTo>
                    <a:pt x="1573679" y="0"/>
                  </a:lnTo>
                  <a:lnTo>
                    <a:pt x="2131180" y="174991"/>
                  </a:lnTo>
                  <a:lnTo>
                    <a:pt x="776237" y="1258957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5" name="菱形 14"/>
            <p:cNvSpPr/>
            <p:nvPr>
              <p:custDataLst>
                <p:tags r:id="rId11"/>
              </p:custDataLst>
            </p:nvPr>
          </p:nvSpPr>
          <p:spPr>
            <a:xfrm rot="254873">
              <a:off x="4444898" y="551681"/>
              <a:ext cx="691341" cy="691341"/>
            </a:xfrm>
            <a:prstGeom prst="diamond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6" name="任意多边形 68"/>
            <p:cNvSpPr/>
            <p:nvPr>
              <p:custDataLst>
                <p:tags r:id="rId12"/>
              </p:custDataLst>
            </p:nvPr>
          </p:nvSpPr>
          <p:spPr>
            <a:xfrm>
              <a:off x="5826315" y="1"/>
              <a:ext cx="1000878" cy="798311"/>
            </a:xfrm>
            <a:custGeom>
              <a:avLst/>
              <a:gdLst>
                <a:gd name="connsiteX0" fmla="*/ 302587 w 1000878"/>
                <a:gd name="connsiteY0" fmla="*/ 0 h 798311"/>
                <a:gd name="connsiteX1" fmla="*/ 712450 w 1000878"/>
                <a:gd name="connsiteY1" fmla="*/ 0 h 798311"/>
                <a:gd name="connsiteX2" fmla="*/ 1000878 w 1000878"/>
                <a:gd name="connsiteY2" fmla="*/ 335992 h 798311"/>
                <a:gd name="connsiteX3" fmla="*/ 462319 w 1000878"/>
                <a:gd name="connsiteY3" fmla="*/ 798311 h 798311"/>
                <a:gd name="connsiteX4" fmla="*/ 0 w 1000878"/>
                <a:gd name="connsiteY4" fmla="*/ 259752 h 798311"/>
                <a:gd name="connsiteX5" fmla="*/ 302587 w 1000878"/>
                <a:gd name="connsiteY5" fmla="*/ 0 h 798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0878" h="798311">
                  <a:moveTo>
                    <a:pt x="302587" y="0"/>
                  </a:moveTo>
                  <a:lnTo>
                    <a:pt x="712450" y="0"/>
                  </a:lnTo>
                  <a:lnTo>
                    <a:pt x="1000878" y="335992"/>
                  </a:lnTo>
                  <a:lnTo>
                    <a:pt x="462319" y="798311"/>
                  </a:lnTo>
                  <a:lnTo>
                    <a:pt x="0" y="259752"/>
                  </a:lnTo>
                  <a:lnTo>
                    <a:pt x="302587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cxnSp>
        <p:nvCxnSpPr>
          <p:cNvPr id="6" name="直接连接符 5"/>
          <p:cNvCxnSpPr/>
          <p:nvPr userDrawn="1">
            <p:custDataLst>
              <p:tags r:id="rId13"/>
            </p:custDataLst>
          </p:nvPr>
        </p:nvCxnSpPr>
        <p:spPr>
          <a:xfrm>
            <a:off x="3007790" y="2696492"/>
            <a:ext cx="555784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4"/>
            </p:custDataLst>
          </p:nvPr>
        </p:nvSpPr>
        <p:spPr>
          <a:xfrm>
            <a:off x="2917371" y="1861469"/>
            <a:ext cx="5735104" cy="754118"/>
          </a:xfrm>
        </p:spPr>
        <p:txBody>
          <a:bodyPr vert="horz" lIns="91440" tIns="45720" rIns="91440" bIns="4572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4050" b="1" i="0" u="none" strike="noStrike" kern="1200" cap="none" spc="600" normalizeH="0" baseline="0" noProof="1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/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/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/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8" name="文本占位符 17"/>
          <p:cNvSpPr>
            <a:spLocks noGrp="1"/>
          </p:cNvSpPr>
          <p:nvPr>
            <p:ph type="body" sz="quarter" idx="13" hasCustomPrompt="1"/>
            <p:custDataLst>
              <p:tags r:id="rId18"/>
            </p:custDataLst>
          </p:nvPr>
        </p:nvSpPr>
        <p:spPr>
          <a:xfrm>
            <a:off x="2917031" y="2754539"/>
            <a:ext cx="5735241" cy="1036775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buNone/>
              <a:defRPr sz="165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  <a:endParaRPr lang="en-US" altLang="zh-CN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>
            <p:custDataLst>
              <p:tags r:id="rId2"/>
            </p:custDataLst>
          </p:nvPr>
        </p:nvGrpSpPr>
        <p:grpSpPr>
          <a:xfrm>
            <a:off x="-12761" y="-952"/>
            <a:ext cx="1245161" cy="1213338"/>
            <a:chOff x="-17015" y="1"/>
            <a:chExt cx="1660214" cy="1617784"/>
          </a:xfrm>
        </p:grpSpPr>
        <p:sp>
          <p:nvSpPr>
            <p:cNvPr id="8" name="任意多边形 4"/>
            <p:cNvSpPr/>
            <p:nvPr>
              <p:custDataLst>
                <p:tags r:id="rId3"/>
              </p:custDataLst>
            </p:nvPr>
          </p:nvSpPr>
          <p:spPr>
            <a:xfrm rot="5400000">
              <a:off x="132583" y="-132583"/>
              <a:ext cx="1378031" cy="1643200"/>
            </a:xfrm>
            <a:custGeom>
              <a:avLst/>
              <a:gdLst>
                <a:gd name="connsiteX0" fmla="*/ 0 w 4890069"/>
                <a:gd name="connsiteY0" fmla="*/ 3434591 h 5891425"/>
                <a:gd name="connsiteX1" fmla="*/ 0 w 4890069"/>
                <a:gd name="connsiteY1" fmla="*/ 0 h 5891425"/>
                <a:gd name="connsiteX2" fmla="*/ 4890069 w 4890069"/>
                <a:gd name="connsiteY2" fmla="*/ 5891425 h 5891425"/>
                <a:gd name="connsiteX3" fmla="*/ 2927012 w 4890069"/>
                <a:gd name="connsiteY3" fmla="*/ 5891425 h 5891425"/>
                <a:gd name="connsiteX4" fmla="*/ 4593 w 4890069"/>
                <a:gd name="connsiteY4" fmla="*/ 2353568 h 5891425"/>
                <a:gd name="connsiteX5" fmla="*/ 4593 w 4890069"/>
                <a:gd name="connsiteY5" fmla="*/ 3440124 h 5891425"/>
                <a:gd name="connsiteX6" fmla="*/ 0 w 4890069"/>
                <a:gd name="connsiteY6" fmla="*/ 3434591 h 5891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90069" h="5891425">
                  <a:moveTo>
                    <a:pt x="0" y="3434591"/>
                  </a:moveTo>
                  <a:lnTo>
                    <a:pt x="0" y="0"/>
                  </a:lnTo>
                  <a:lnTo>
                    <a:pt x="4890069" y="5891425"/>
                  </a:lnTo>
                  <a:lnTo>
                    <a:pt x="2927012" y="5891425"/>
                  </a:lnTo>
                  <a:lnTo>
                    <a:pt x="4593" y="2353568"/>
                  </a:lnTo>
                  <a:lnTo>
                    <a:pt x="4593" y="3440124"/>
                  </a:lnTo>
                  <a:lnTo>
                    <a:pt x="0" y="3434591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9" name="任意多边形 5"/>
            <p:cNvSpPr/>
            <p:nvPr>
              <p:custDataLst>
                <p:tags r:id="rId4"/>
              </p:custDataLst>
            </p:nvPr>
          </p:nvSpPr>
          <p:spPr>
            <a:xfrm rot="5400000">
              <a:off x="63055" y="323413"/>
              <a:ext cx="773574" cy="899689"/>
            </a:xfrm>
            <a:custGeom>
              <a:avLst/>
              <a:gdLst>
                <a:gd name="connsiteX0" fmla="*/ 0 w 2568589"/>
                <a:gd name="connsiteY0" fmla="*/ 34956 h 3043831"/>
                <a:gd name="connsiteX1" fmla="*/ 42112 w 2568589"/>
                <a:gd name="connsiteY1" fmla="*/ 0 h 3043831"/>
                <a:gd name="connsiteX2" fmla="*/ 2568589 w 2568589"/>
                <a:gd name="connsiteY2" fmla="*/ 3043831 h 3043831"/>
                <a:gd name="connsiteX3" fmla="*/ 2497463 w 2568589"/>
                <a:gd name="connsiteY3" fmla="*/ 3043831 h 3043831"/>
                <a:gd name="connsiteX4" fmla="*/ 0 w 2568589"/>
                <a:gd name="connsiteY4" fmla="*/ 34956 h 3043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68589" h="3043831">
                  <a:moveTo>
                    <a:pt x="0" y="34956"/>
                  </a:moveTo>
                  <a:lnTo>
                    <a:pt x="42112" y="0"/>
                  </a:lnTo>
                  <a:lnTo>
                    <a:pt x="2568589" y="3043831"/>
                  </a:lnTo>
                  <a:lnTo>
                    <a:pt x="2497463" y="3043831"/>
                  </a:lnTo>
                  <a:lnTo>
                    <a:pt x="0" y="34956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0" name="任意多边形 6"/>
            <p:cNvSpPr/>
            <p:nvPr>
              <p:custDataLst>
                <p:tags r:id="rId5"/>
              </p:custDataLst>
            </p:nvPr>
          </p:nvSpPr>
          <p:spPr>
            <a:xfrm rot="5400000">
              <a:off x="59952" y="-69357"/>
              <a:ext cx="677414" cy="816130"/>
            </a:xfrm>
            <a:custGeom>
              <a:avLst/>
              <a:gdLst>
                <a:gd name="connsiteX0" fmla="*/ 0 w 1443470"/>
                <a:gd name="connsiteY0" fmla="*/ 353826 h 1739055"/>
                <a:gd name="connsiteX1" fmla="*/ 0 w 1443470"/>
                <a:gd name="connsiteY1" fmla="*/ 0 h 1739055"/>
                <a:gd name="connsiteX2" fmla="*/ 1443470 w 1443470"/>
                <a:gd name="connsiteY2" fmla="*/ 1739055 h 1739055"/>
                <a:gd name="connsiteX3" fmla="*/ 1149783 w 1443470"/>
                <a:gd name="connsiteY3" fmla="*/ 1739055 h 1739055"/>
                <a:gd name="connsiteX4" fmla="*/ 0 w 1443470"/>
                <a:gd name="connsiteY4" fmla="*/ 353826 h 1739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43470" h="1739055">
                  <a:moveTo>
                    <a:pt x="0" y="353826"/>
                  </a:moveTo>
                  <a:lnTo>
                    <a:pt x="0" y="0"/>
                  </a:lnTo>
                  <a:lnTo>
                    <a:pt x="1443470" y="1739055"/>
                  </a:lnTo>
                  <a:lnTo>
                    <a:pt x="1149783" y="1739055"/>
                  </a:lnTo>
                  <a:lnTo>
                    <a:pt x="0" y="353826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1" name="任意多边形 7"/>
            <p:cNvSpPr/>
            <p:nvPr>
              <p:custDataLst>
                <p:tags r:id="rId6"/>
              </p:custDataLst>
            </p:nvPr>
          </p:nvSpPr>
          <p:spPr>
            <a:xfrm rot="5400000">
              <a:off x="20832" y="854018"/>
              <a:ext cx="725920" cy="801614"/>
            </a:xfrm>
            <a:custGeom>
              <a:avLst/>
              <a:gdLst>
                <a:gd name="connsiteX0" fmla="*/ 0 w 2575993"/>
                <a:gd name="connsiteY0" fmla="*/ 562449 h 2844602"/>
                <a:gd name="connsiteX1" fmla="*/ 158363 w 2575993"/>
                <a:gd name="connsiteY1" fmla="*/ 0 h 2844602"/>
                <a:gd name="connsiteX2" fmla="*/ 2575993 w 2575993"/>
                <a:gd name="connsiteY2" fmla="*/ 2844602 h 2844602"/>
                <a:gd name="connsiteX3" fmla="*/ 1939604 w 2575993"/>
                <a:gd name="connsiteY3" fmla="*/ 2844602 h 2844602"/>
                <a:gd name="connsiteX4" fmla="*/ 0 w 2575993"/>
                <a:gd name="connsiteY4" fmla="*/ 562449 h 2844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5993" h="2844602">
                  <a:moveTo>
                    <a:pt x="0" y="562449"/>
                  </a:moveTo>
                  <a:lnTo>
                    <a:pt x="158363" y="0"/>
                  </a:lnTo>
                  <a:lnTo>
                    <a:pt x="2575993" y="2844602"/>
                  </a:lnTo>
                  <a:lnTo>
                    <a:pt x="1939604" y="2844602"/>
                  </a:lnTo>
                  <a:lnTo>
                    <a:pt x="0" y="56244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2" name="任意多边形 8"/>
            <p:cNvSpPr/>
            <p:nvPr>
              <p:custDataLst>
                <p:tags r:id="rId7"/>
              </p:custDataLst>
            </p:nvPr>
          </p:nvSpPr>
          <p:spPr>
            <a:xfrm rot="10800000">
              <a:off x="744587" y="1295"/>
              <a:ext cx="600570" cy="354777"/>
            </a:xfrm>
            <a:custGeom>
              <a:avLst/>
              <a:gdLst>
                <a:gd name="connsiteX0" fmla="*/ 776237 w 2131180"/>
                <a:gd name="connsiteY0" fmla="*/ 1258957 h 1258957"/>
                <a:gd name="connsiteX1" fmla="*/ 0 w 2131180"/>
                <a:gd name="connsiteY1" fmla="*/ 1258957 h 1258957"/>
                <a:gd name="connsiteX2" fmla="*/ 1573679 w 2131180"/>
                <a:gd name="connsiteY2" fmla="*/ 0 h 1258957"/>
                <a:gd name="connsiteX3" fmla="*/ 2131180 w 2131180"/>
                <a:gd name="connsiteY3" fmla="*/ 174991 h 1258957"/>
                <a:gd name="connsiteX4" fmla="*/ 776237 w 2131180"/>
                <a:gd name="connsiteY4" fmla="*/ 1258957 h 1258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31180" h="1258957">
                  <a:moveTo>
                    <a:pt x="776237" y="1258957"/>
                  </a:moveTo>
                  <a:lnTo>
                    <a:pt x="0" y="1258957"/>
                  </a:lnTo>
                  <a:lnTo>
                    <a:pt x="1573679" y="0"/>
                  </a:lnTo>
                  <a:lnTo>
                    <a:pt x="2131180" y="174991"/>
                  </a:lnTo>
                  <a:lnTo>
                    <a:pt x="776237" y="125895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219600" y="228150"/>
            <a:ext cx="8704800" cy="46872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grpSp>
        <p:nvGrpSpPr>
          <p:cNvPr id="9" name="组合 8"/>
          <p:cNvGrpSpPr/>
          <p:nvPr userDrawn="1">
            <p:custDataLst>
              <p:tags r:id="rId3"/>
            </p:custDataLst>
          </p:nvPr>
        </p:nvGrpSpPr>
        <p:grpSpPr>
          <a:xfrm rot="10800000">
            <a:off x="8242459" y="4191953"/>
            <a:ext cx="891064" cy="937736"/>
            <a:chOff x="-17015" y="1"/>
            <a:chExt cx="1660214" cy="1617784"/>
          </a:xfrm>
        </p:grpSpPr>
        <p:sp>
          <p:nvSpPr>
            <p:cNvPr id="10" name="任意多边形 4"/>
            <p:cNvSpPr/>
            <p:nvPr>
              <p:custDataLst>
                <p:tags r:id="rId4"/>
              </p:custDataLst>
            </p:nvPr>
          </p:nvSpPr>
          <p:spPr>
            <a:xfrm rot="5400000">
              <a:off x="132583" y="-132583"/>
              <a:ext cx="1378031" cy="1643200"/>
            </a:xfrm>
            <a:custGeom>
              <a:avLst/>
              <a:gdLst>
                <a:gd name="connsiteX0" fmla="*/ 0 w 4890069"/>
                <a:gd name="connsiteY0" fmla="*/ 3434591 h 5891425"/>
                <a:gd name="connsiteX1" fmla="*/ 0 w 4890069"/>
                <a:gd name="connsiteY1" fmla="*/ 0 h 5891425"/>
                <a:gd name="connsiteX2" fmla="*/ 4890069 w 4890069"/>
                <a:gd name="connsiteY2" fmla="*/ 5891425 h 5891425"/>
                <a:gd name="connsiteX3" fmla="*/ 2927012 w 4890069"/>
                <a:gd name="connsiteY3" fmla="*/ 5891425 h 5891425"/>
                <a:gd name="connsiteX4" fmla="*/ 4593 w 4890069"/>
                <a:gd name="connsiteY4" fmla="*/ 2353568 h 5891425"/>
                <a:gd name="connsiteX5" fmla="*/ 4593 w 4890069"/>
                <a:gd name="connsiteY5" fmla="*/ 3440124 h 5891425"/>
                <a:gd name="connsiteX6" fmla="*/ 0 w 4890069"/>
                <a:gd name="connsiteY6" fmla="*/ 3434591 h 5891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90069" h="5891425">
                  <a:moveTo>
                    <a:pt x="0" y="3434591"/>
                  </a:moveTo>
                  <a:lnTo>
                    <a:pt x="0" y="0"/>
                  </a:lnTo>
                  <a:lnTo>
                    <a:pt x="4890069" y="5891425"/>
                  </a:lnTo>
                  <a:lnTo>
                    <a:pt x="2927012" y="5891425"/>
                  </a:lnTo>
                  <a:lnTo>
                    <a:pt x="4593" y="2353568"/>
                  </a:lnTo>
                  <a:lnTo>
                    <a:pt x="4593" y="3440124"/>
                  </a:lnTo>
                  <a:lnTo>
                    <a:pt x="0" y="3434591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1" name="任意多边形 5"/>
            <p:cNvSpPr/>
            <p:nvPr>
              <p:custDataLst>
                <p:tags r:id="rId5"/>
              </p:custDataLst>
            </p:nvPr>
          </p:nvSpPr>
          <p:spPr>
            <a:xfrm rot="5400000">
              <a:off x="63055" y="323413"/>
              <a:ext cx="773574" cy="899689"/>
            </a:xfrm>
            <a:custGeom>
              <a:avLst/>
              <a:gdLst>
                <a:gd name="connsiteX0" fmla="*/ 0 w 2568589"/>
                <a:gd name="connsiteY0" fmla="*/ 34956 h 3043831"/>
                <a:gd name="connsiteX1" fmla="*/ 42112 w 2568589"/>
                <a:gd name="connsiteY1" fmla="*/ 0 h 3043831"/>
                <a:gd name="connsiteX2" fmla="*/ 2568589 w 2568589"/>
                <a:gd name="connsiteY2" fmla="*/ 3043831 h 3043831"/>
                <a:gd name="connsiteX3" fmla="*/ 2497463 w 2568589"/>
                <a:gd name="connsiteY3" fmla="*/ 3043831 h 3043831"/>
                <a:gd name="connsiteX4" fmla="*/ 0 w 2568589"/>
                <a:gd name="connsiteY4" fmla="*/ 34956 h 3043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68589" h="3043831">
                  <a:moveTo>
                    <a:pt x="0" y="34956"/>
                  </a:moveTo>
                  <a:lnTo>
                    <a:pt x="42112" y="0"/>
                  </a:lnTo>
                  <a:lnTo>
                    <a:pt x="2568589" y="3043831"/>
                  </a:lnTo>
                  <a:lnTo>
                    <a:pt x="2497463" y="3043831"/>
                  </a:lnTo>
                  <a:lnTo>
                    <a:pt x="0" y="34956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2" name="任意多边形 6"/>
            <p:cNvSpPr/>
            <p:nvPr>
              <p:custDataLst>
                <p:tags r:id="rId6"/>
              </p:custDataLst>
            </p:nvPr>
          </p:nvSpPr>
          <p:spPr>
            <a:xfrm rot="5400000">
              <a:off x="59952" y="-69357"/>
              <a:ext cx="677414" cy="816130"/>
            </a:xfrm>
            <a:custGeom>
              <a:avLst/>
              <a:gdLst>
                <a:gd name="connsiteX0" fmla="*/ 0 w 1443470"/>
                <a:gd name="connsiteY0" fmla="*/ 353826 h 1739055"/>
                <a:gd name="connsiteX1" fmla="*/ 0 w 1443470"/>
                <a:gd name="connsiteY1" fmla="*/ 0 h 1739055"/>
                <a:gd name="connsiteX2" fmla="*/ 1443470 w 1443470"/>
                <a:gd name="connsiteY2" fmla="*/ 1739055 h 1739055"/>
                <a:gd name="connsiteX3" fmla="*/ 1149783 w 1443470"/>
                <a:gd name="connsiteY3" fmla="*/ 1739055 h 1739055"/>
                <a:gd name="connsiteX4" fmla="*/ 0 w 1443470"/>
                <a:gd name="connsiteY4" fmla="*/ 353826 h 1739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43470" h="1739055">
                  <a:moveTo>
                    <a:pt x="0" y="353826"/>
                  </a:moveTo>
                  <a:lnTo>
                    <a:pt x="0" y="0"/>
                  </a:lnTo>
                  <a:lnTo>
                    <a:pt x="1443470" y="1739055"/>
                  </a:lnTo>
                  <a:lnTo>
                    <a:pt x="1149783" y="1739055"/>
                  </a:lnTo>
                  <a:lnTo>
                    <a:pt x="0" y="353826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3" name="任意多边形 7"/>
            <p:cNvSpPr/>
            <p:nvPr>
              <p:custDataLst>
                <p:tags r:id="rId7"/>
              </p:custDataLst>
            </p:nvPr>
          </p:nvSpPr>
          <p:spPr>
            <a:xfrm rot="5400000">
              <a:off x="20832" y="854018"/>
              <a:ext cx="725920" cy="801614"/>
            </a:xfrm>
            <a:custGeom>
              <a:avLst/>
              <a:gdLst>
                <a:gd name="connsiteX0" fmla="*/ 0 w 2575993"/>
                <a:gd name="connsiteY0" fmla="*/ 562449 h 2844602"/>
                <a:gd name="connsiteX1" fmla="*/ 158363 w 2575993"/>
                <a:gd name="connsiteY1" fmla="*/ 0 h 2844602"/>
                <a:gd name="connsiteX2" fmla="*/ 2575993 w 2575993"/>
                <a:gd name="connsiteY2" fmla="*/ 2844602 h 2844602"/>
                <a:gd name="connsiteX3" fmla="*/ 1939604 w 2575993"/>
                <a:gd name="connsiteY3" fmla="*/ 2844602 h 2844602"/>
                <a:gd name="connsiteX4" fmla="*/ 0 w 2575993"/>
                <a:gd name="connsiteY4" fmla="*/ 562449 h 2844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5993" h="2844602">
                  <a:moveTo>
                    <a:pt x="0" y="562449"/>
                  </a:moveTo>
                  <a:lnTo>
                    <a:pt x="158363" y="0"/>
                  </a:lnTo>
                  <a:lnTo>
                    <a:pt x="2575993" y="2844602"/>
                  </a:lnTo>
                  <a:lnTo>
                    <a:pt x="1939604" y="2844602"/>
                  </a:lnTo>
                  <a:lnTo>
                    <a:pt x="0" y="56244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4" name="任意多边形 8"/>
            <p:cNvSpPr/>
            <p:nvPr>
              <p:custDataLst>
                <p:tags r:id="rId8"/>
              </p:custDataLst>
            </p:nvPr>
          </p:nvSpPr>
          <p:spPr>
            <a:xfrm rot="10800000">
              <a:off x="744587" y="1295"/>
              <a:ext cx="600570" cy="354777"/>
            </a:xfrm>
            <a:custGeom>
              <a:avLst/>
              <a:gdLst>
                <a:gd name="connsiteX0" fmla="*/ 776237 w 2131180"/>
                <a:gd name="connsiteY0" fmla="*/ 1258957 h 1258957"/>
                <a:gd name="connsiteX1" fmla="*/ 0 w 2131180"/>
                <a:gd name="connsiteY1" fmla="*/ 1258957 h 1258957"/>
                <a:gd name="connsiteX2" fmla="*/ 1573679 w 2131180"/>
                <a:gd name="connsiteY2" fmla="*/ 0 h 1258957"/>
                <a:gd name="connsiteX3" fmla="*/ 2131180 w 2131180"/>
                <a:gd name="connsiteY3" fmla="*/ 174991 h 1258957"/>
                <a:gd name="connsiteX4" fmla="*/ 776237 w 2131180"/>
                <a:gd name="connsiteY4" fmla="*/ 1258957 h 1258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31180" h="1258957">
                  <a:moveTo>
                    <a:pt x="776237" y="1258957"/>
                  </a:moveTo>
                  <a:lnTo>
                    <a:pt x="0" y="1258957"/>
                  </a:lnTo>
                  <a:lnTo>
                    <a:pt x="1573679" y="0"/>
                  </a:lnTo>
                  <a:lnTo>
                    <a:pt x="2131180" y="174991"/>
                  </a:lnTo>
                  <a:lnTo>
                    <a:pt x="776237" y="125895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grpSp>
        <p:nvGrpSpPr>
          <p:cNvPr id="15" name="组合 14"/>
          <p:cNvGrpSpPr/>
          <p:nvPr userDrawn="1">
            <p:custDataLst>
              <p:tags r:id="rId9"/>
            </p:custDataLst>
          </p:nvPr>
        </p:nvGrpSpPr>
        <p:grpSpPr>
          <a:xfrm>
            <a:off x="-12761" y="-952"/>
            <a:ext cx="1245161" cy="1213338"/>
            <a:chOff x="-17015" y="1"/>
            <a:chExt cx="1660214" cy="1617784"/>
          </a:xfrm>
        </p:grpSpPr>
        <p:sp>
          <p:nvSpPr>
            <p:cNvPr id="16" name="任意多边形 4"/>
            <p:cNvSpPr/>
            <p:nvPr>
              <p:custDataLst>
                <p:tags r:id="rId10"/>
              </p:custDataLst>
            </p:nvPr>
          </p:nvSpPr>
          <p:spPr>
            <a:xfrm rot="5400000">
              <a:off x="132583" y="-132583"/>
              <a:ext cx="1378031" cy="1643200"/>
            </a:xfrm>
            <a:custGeom>
              <a:avLst/>
              <a:gdLst>
                <a:gd name="connsiteX0" fmla="*/ 0 w 4890069"/>
                <a:gd name="connsiteY0" fmla="*/ 3434591 h 5891425"/>
                <a:gd name="connsiteX1" fmla="*/ 0 w 4890069"/>
                <a:gd name="connsiteY1" fmla="*/ 0 h 5891425"/>
                <a:gd name="connsiteX2" fmla="*/ 4890069 w 4890069"/>
                <a:gd name="connsiteY2" fmla="*/ 5891425 h 5891425"/>
                <a:gd name="connsiteX3" fmla="*/ 2927012 w 4890069"/>
                <a:gd name="connsiteY3" fmla="*/ 5891425 h 5891425"/>
                <a:gd name="connsiteX4" fmla="*/ 4593 w 4890069"/>
                <a:gd name="connsiteY4" fmla="*/ 2353568 h 5891425"/>
                <a:gd name="connsiteX5" fmla="*/ 4593 w 4890069"/>
                <a:gd name="connsiteY5" fmla="*/ 3440124 h 5891425"/>
                <a:gd name="connsiteX6" fmla="*/ 0 w 4890069"/>
                <a:gd name="connsiteY6" fmla="*/ 3434591 h 5891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90069" h="5891425">
                  <a:moveTo>
                    <a:pt x="0" y="3434591"/>
                  </a:moveTo>
                  <a:lnTo>
                    <a:pt x="0" y="0"/>
                  </a:lnTo>
                  <a:lnTo>
                    <a:pt x="4890069" y="5891425"/>
                  </a:lnTo>
                  <a:lnTo>
                    <a:pt x="2927012" y="5891425"/>
                  </a:lnTo>
                  <a:lnTo>
                    <a:pt x="4593" y="2353568"/>
                  </a:lnTo>
                  <a:lnTo>
                    <a:pt x="4593" y="3440124"/>
                  </a:lnTo>
                  <a:lnTo>
                    <a:pt x="0" y="3434591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7" name="任意多边形 5"/>
            <p:cNvSpPr/>
            <p:nvPr>
              <p:custDataLst>
                <p:tags r:id="rId11"/>
              </p:custDataLst>
            </p:nvPr>
          </p:nvSpPr>
          <p:spPr>
            <a:xfrm rot="5400000">
              <a:off x="63055" y="323413"/>
              <a:ext cx="773574" cy="899689"/>
            </a:xfrm>
            <a:custGeom>
              <a:avLst/>
              <a:gdLst>
                <a:gd name="connsiteX0" fmla="*/ 0 w 2568589"/>
                <a:gd name="connsiteY0" fmla="*/ 34956 h 3043831"/>
                <a:gd name="connsiteX1" fmla="*/ 42112 w 2568589"/>
                <a:gd name="connsiteY1" fmla="*/ 0 h 3043831"/>
                <a:gd name="connsiteX2" fmla="*/ 2568589 w 2568589"/>
                <a:gd name="connsiteY2" fmla="*/ 3043831 h 3043831"/>
                <a:gd name="connsiteX3" fmla="*/ 2497463 w 2568589"/>
                <a:gd name="connsiteY3" fmla="*/ 3043831 h 3043831"/>
                <a:gd name="connsiteX4" fmla="*/ 0 w 2568589"/>
                <a:gd name="connsiteY4" fmla="*/ 34956 h 3043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68589" h="3043831">
                  <a:moveTo>
                    <a:pt x="0" y="34956"/>
                  </a:moveTo>
                  <a:lnTo>
                    <a:pt x="42112" y="0"/>
                  </a:lnTo>
                  <a:lnTo>
                    <a:pt x="2568589" y="3043831"/>
                  </a:lnTo>
                  <a:lnTo>
                    <a:pt x="2497463" y="3043831"/>
                  </a:lnTo>
                  <a:lnTo>
                    <a:pt x="0" y="34956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8" name="任意多边形 6"/>
            <p:cNvSpPr/>
            <p:nvPr>
              <p:custDataLst>
                <p:tags r:id="rId12"/>
              </p:custDataLst>
            </p:nvPr>
          </p:nvSpPr>
          <p:spPr>
            <a:xfrm rot="5400000">
              <a:off x="59952" y="-69357"/>
              <a:ext cx="677414" cy="816130"/>
            </a:xfrm>
            <a:custGeom>
              <a:avLst/>
              <a:gdLst>
                <a:gd name="connsiteX0" fmla="*/ 0 w 1443470"/>
                <a:gd name="connsiteY0" fmla="*/ 353826 h 1739055"/>
                <a:gd name="connsiteX1" fmla="*/ 0 w 1443470"/>
                <a:gd name="connsiteY1" fmla="*/ 0 h 1739055"/>
                <a:gd name="connsiteX2" fmla="*/ 1443470 w 1443470"/>
                <a:gd name="connsiteY2" fmla="*/ 1739055 h 1739055"/>
                <a:gd name="connsiteX3" fmla="*/ 1149783 w 1443470"/>
                <a:gd name="connsiteY3" fmla="*/ 1739055 h 1739055"/>
                <a:gd name="connsiteX4" fmla="*/ 0 w 1443470"/>
                <a:gd name="connsiteY4" fmla="*/ 353826 h 1739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43470" h="1739055">
                  <a:moveTo>
                    <a:pt x="0" y="353826"/>
                  </a:moveTo>
                  <a:lnTo>
                    <a:pt x="0" y="0"/>
                  </a:lnTo>
                  <a:lnTo>
                    <a:pt x="1443470" y="1739055"/>
                  </a:lnTo>
                  <a:lnTo>
                    <a:pt x="1149783" y="1739055"/>
                  </a:lnTo>
                  <a:lnTo>
                    <a:pt x="0" y="353826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9" name="任意多边形 7"/>
            <p:cNvSpPr/>
            <p:nvPr>
              <p:custDataLst>
                <p:tags r:id="rId13"/>
              </p:custDataLst>
            </p:nvPr>
          </p:nvSpPr>
          <p:spPr>
            <a:xfrm rot="5400000">
              <a:off x="20832" y="854018"/>
              <a:ext cx="725920" cy="801614"/>
            </a:xfrm>
            <a:custGeom>
              <a:avLst/>
              <a:gdLst>
                <a:gd name="connsiteX0" fmla="*/ 0 w 2575993"/>
                <a:gd name="connsiteY0" fmla="*/ 562449 h 2844602"/>
                <a:gd name="connsiteX1" fmla="*/ 158363 w 2575993"/>
                <a:gd name="connsiteY1" fmla="*/ 0 h 2844602"/>
                <a:gd name="connsiteX2" fmla="*/ 2575993 w 2575993"/>
                <a:gd name="connsiteY2" fmla="*/ 2844602 h 2844602"/>
                <a:gd name="connsiteX3" fmla="*/ 1939604 w 2575993"/>
                <a:gd name="connsiteY3" fmla="*/ 2844602 h 2844602"/>
                <a:gd name="connsiteX4" fmla="*/ 0 w 2575993"/>
                <a:gd name="connsiteY4" fmla="*/ 562449 h 2844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5993" h="2844602">
                  <a:moveTo>
                    <a:pt x="0" y="562449"/>
                  </a:moveTo>
                  <a:lnTo>
                    <a:pt x="158363" y="0"/>
                  </a:lnTo>
                  <a:lnTo>
                    <a:pt x="2575993" y="2844602"/>
                  </a:lnTo>
                  <a:lnTo>
                    <a:pt x="1939604" y="2844602"/>
                  </a:lnTo>
                  <a:lnTo>
                    <a:pt x="0" y="56244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20" name="任意多边形 8"/>
            <p:cNvSpPr/>
            <p:nvPr>
              <p:custDataLst>
                <p:tags r:id="rId14"/>
              </p:custDataLst>
            </p:nvPr>
          </p:nvSpPr>
          <p:spPr>
            <a:xfrm rot="10800000">
              <a:off x="744587" y="1295"/>
              <a:ext cx="600570" cy="354777"/>
            </a:xfrm>
            <a:custGeom>
              <a:avLst/>
              <a:gdLst>
                <a:gd name="connsiteX0" fmla="*/ 776237 w 2131180"/>
                <a:gd name="connsiteY0" fmla="*/ 1258957 h 1258957"/>
                <a:gd name="connsiteX1" fmla="*/ 0 w 2131180"/>
                <a:gd name="connsiteY1" fmla="*/ 1258957 h 1258957"/>
                <a:gd name="connsiteX2" fmla="*/ 1573679 w 2131180"/>
                <a:gd name="connsiteY2" fmla="*/ 0 h 1258957"/>
                <a:gd name="connsiteX3" fmla="*/ 2131180 w 2131180"/>
                <a:gd name="connsiteY3" fmla="*/ 174991 h 1258957"/>
                <a:gd name="connsiteX4" fmla="*/ 776237 w 2131180"/>
                <a:gd name="connsiteY4" fmla="*/ 1258957 h 1258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31180" h="1258957">
                  <a:moveTo>
                    <a:pt x="776237" y="1258957"/>
                  </a:moveTo>
                  <a:lnTo>
                    <a:pt x="0" y="1258957"/>
                  </a:lnTo>
                  <a:lnTo>
                    <a:pt x="1573679" y="0"/>
                  </a:lnTo>
                  <a:lnTo>
                    <a:pt x="2131180" y="174991"/>
                  </a:lnTo>
                  <a:lnTo>
                    <a:pt x="776237" y="125895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5"/>
            </p:custDataLst>
          </p:nvPr>
        </p:nvSpPr>
        <p:spPr>
          <a:xfrm>
            <a:off x="961200" y="936900"/>
            <a:ext cx="7219800" cy="542700"/>
          </a:xfrm>
        </p:spPr>
        <p:txBody>
          <a:bodyPr anchor="ctr"/>
          <a:lstStyle>
            <a:lvl1pPr>
              <a:defRPr sz="24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6"/>
            </p:custDataLst>
          </p:nvPr>
        </p:nvSpPr>
        <p:spPr>
          <a:xfrm>
            <a:off x="960835" y="1622700"/>
            <a:ext cx="7219950" cy="25839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 rot="10800000">
            <a:off x="8242459" y="4191953"/>
            <a:ext cx="891064" cy="937736"/>
            <a:chOff x="-17015" y="1"/>
            <a:chExt cx="1660214" cy="1617784"/>
          </a:xfrm>
        </p:grpSpPr>
        <p:sp>
          <p:nvSpPr>
            <p:cNvPr id="16" name="任意多边形 4"/>
            <p:cNvSpPr/>
            <p:nvPr>
              <p:custDataLst>
                <p:tags r:id="rId3"/>
              </p:custDataLst>
            </p:nvPr>
          </p:nvSpPr>
          <p:spPr>
            <a:xfrm rot="5400000">
              <a:off x="132583" y="-132583"/>
              <a:ext cx="1378031" cy="1643200"/>
            </a:xfrm>
            <a:custGeom>
              <a:avLst/>
              <a:gdLst>
                <a:gd name="connsiteX0" fmla="*/ 0 w 4890069"/>
                <a:gd name="connsiteY0" fmla="*/ 3434591 h 5891425"/>
                <a:gd name="connsiteX1" fmla="*/ 0 w 4890069"/>
                <a:gd name="connsiteY1" fmla="*/ 0 h 5891425"/>
                <a:gd name="connsiteX2" fmla="*/ 4890069 w 4890069"/>
                <a:gd name="connsiteY2" fmla="*/ 5891425 h 5891425"/>
                <a:gd name="connsiteX3" fmla="*/ 2927012 w 4890069"/>
                <a:gd name="connsiteY3" fmla="*/ 5891425 h 5891425"/>
                <a:gd name="connsiteX4" fmla="*/ 4593 w 4890069"/>
                <a:gd name="connsiteY4" fmla="*/ 2353568 h 5891425"/>
                <a:gd name="connsiteX5" fmla="*/ 4593 w 4890069"/>
                <a:gd name="connsiteY5" fmla="*/ 3440124 h 5891425"/>
                <a:gd name="connsiteX6" fmla="*/ 0 w 4890069"/>
                <a:gd name="connsiteY6" fmla="*/ 3434591 h 5891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90069" h="5891425">
                  <a:moveTo>
                    <a:pt x="0" y="3434591"/>
                  </a:moveTo>
                  <a:lnTo>
                    <a:pt x="0" y="0"/>
                  </a:lnTo>
                  <a:lnTo>
                    <a:pt x="4890069" y="5891425"/>
                  </a:lnTo>
                  <a:lnTo>
                    <a:pt x="2927012" y="5891425"/>
                  </a:lnTo>
                  <a:lnTo>
                    <a:pt x="4593" y="2353568"/>
                  </a:lnTo>
                  <a:lnTo>
                    <a:pt x="4593" y="3440124"/>
                  </a:lnTo>
                  <a:lnTo>
                    <a:pt x="0" y="3434591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7" name="任意多边形 5"/>
            <p:cNvSpPr/>
            <p:nvPr>
              <p:custDataLst>
                <p:tags r:id="rId4"/>
              </p:custDataLst>
            </p:nvPr>
          </p:nvSpPr>
          <p:spPr>
            <a:xfrm rot="5400000">
              <a:off x="63055" y="323413"/>
              <a:ext cx="773574" cy="899689"/>
            </a:xfrm>
            <a:custGeom>
              <a:avLst/>
              <a:gdLst>
                <a:gd name="connsiteX0" fmla="*/ 0 w 2568589"/>
                <a:gd name="connsiteY0" fmla="*/ 34956 h 3043831"/>
                <a:gd name="connsiteX1" fmla="*/ 42112 w 2568589"/>
                <a:gd name="connsiteY1" fmla="*/ 0 h 3043831"/>
                <a:gd name="connsiteX2" fmla="*/ 2568589 w 2568589"/>
                <a:gd name="connsiteY2" fmla="*/ 3043831 h 3043831"/>
                <a:gd name="connsiteX3" fmla="*/ 2497463 w 2568589"/>
                <a:gd name="connsiteY3" fmla="*/ 3043831 h 3043831"/>
                <a:gd name="connsiteX4" fmla="*/ 0 w 2568589"/>
                <a:gd name="connsiteY4" fmla="*/ 34956 h 3043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68589" h="3043831">
                  <a:moveTo>
                    <a:pt x="0" y="34956"/>
                  </a:moveTo>
                  <a:lnTo>
                    <a:pt x="42112" y="0"/>
                  </a:lnTo>
                  <a:lnTo>
                    <a:pt x="2568589" y="3043831"/>
                  </a:lnTo>
                  <a:lnTo>
                    <a:pt x="2497463" y="3043831"/>
                  </a:lnTo>
                  <a:lnTo>
                    <a:pt x="0" y="34956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8" name="任意多边形 6"/>
            <p:cNvSpPr/>
            <p:nvPr>
              <p:custDataLst>
                <p:tags r:id="rId5"/>
              </p:custDataLst>
            </p:nvPr>
          </p:nvSpPr>
          <p:spPr>
            <a:xfrm rot="5400000">
              <a:off x="59952" y="-69357"/>
              <a:ext cx="677414" cy="816130"/>
            </a:xfrm>
            <a:custGeom>
              <a:avLst/>
              <a:gdLst>
                <a:gd name="connsiteX0" fmla="*/ 0 w 1443470"/>
                <a:gd name="connsiteY0" fmla="*/ 353826 h 1739055"/>
                <a:gd name="connsiteX1" fmla="*/ 0 w 1443470"/>
                <a:gd name="connsiteY1" fmla="*/ 0 h 1739055"/>
                <a:gd name="connsiteX2" fmla="*/ 1443470 w 1443470"/>
                <a:gd name="connsiteY2" fmla="*/ 1739055 h 1739055"/>
                <a:gd name="connsiteX3" fmla="*/ 1149783 w 1443470"/>
                <a:gd name="connsiteY3" fmla="*/ 1739055 h 1739055"/>
                <a:gd name="connsiteX4" fmla="*/ 0 w 1443470"/>
                <a:gd name="connsiteY4" fmla="*/ 353826 h 1739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43470" h="1739055">
                  <a:moveTo>
                    <a:pt x="0" y="353826"/>
                  </a:moveTo>
                  <a:lnTo>
                    <a:pt x="0" y="0"/>
                  </a:lnTo>
                  <a:lnTo>
                    <a:pt x="1443470" y="1739055"/>
                  </a:lnTo>
                  <a:lnTo>
                    <a:pt x="1149783" y="1739055"/>
                  </a:lnTo>
                  <a:lnTo>
                    <a:pt x="0" y="353826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9" name="任意多边形 7"/>
            <p:cNvSpPr/>
            <p:nvPr>
              <p:custDataLst>
                <p:tags r:id="rId6"/>
              </p:custDataLst>
            </p:nvPr>
          </p:nvSpPr>
          <p:spPr>
            <a:xfrm rot="5400000">
              <a:off x="20832" y="854018"/>
              <a:ext cx="725920" cy="801614"/>
            </a:xfrm>
            <a:custGeom>
              <a:avLst/>
              <a:gdLst>
                <a:gd name="connsiteX0" fmla="*/ 0 w 2575993"/>
                <a:gd name="connsiteY0" fmla="*/ 562449 h 2844602"/>
                <a:gd name="connsiteX1" fmla="*/ 158363 w 2575993"/>
                <a:gd name="connsiteY1" fmla="*/ 0 h 2844602"/>
                <a:gd name="connsiteX2" fmla="*/ 2575993 w 2575993"/>
                <a:gd name="connsiteY2" fmla="*/ 2844602 h 2844602"/>
                <a:gd name="connsiteX3" fmla="*/ 1939604 w 2575993"/>
                <a:gd name="connsiteY3" fmla="*/ 2844602 h 2844602"/>
                <a:gd name="connsiteX4" fmla="*/ 0 w 2575993"/>
                <a:gd name="connsiteY4" fmla="*/ 562449 h 2844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5993" h="2844602">
                  <a:moveTo>
                    <a:pt x="0" y="562449"/>
                  </a:moveTo>
                  <a:lnTo>
                    <a:pt x="158363" y="0"/>
                  </a:lnTo>
                  <a:lnTo>
                    <a:pt x="2575993" y="2844602"/>
                  </a:lnTo>
                  <a:lnTo>
                    <a:pt x="1939604" y="2844602"/>
                  </a:lnTo>
                  <a:lnTo>
                    <a:pt x="0" y="56244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20" name="任意多边形 8"/>
            <p:cNvSpPr/>
            <p:nvPr>
              <p:custDataLst>
                <p:tags r:id="rId7"/>
              </p:custDataLst>
            </p:nvPr>
          </p:nvSpPr>
          <p:spPr>
            <a:xfrm rot="10800000">
              <a:off x="744587" y="1295"/>
              <a:ext cx="600570" cy="354777"/>
            </a:xfrm>
            <a:custGeom>
              <a:avLst/>
              <a:gdLst>
                <a:gd name="connsiteX0" fmla="*/ 776237 w 2131180"/>
                <a:gd name="connsiteY0" fmla="*/ 1258957 h 1258957"/>
                <a:gd name="connsiteX1" fmla="*/ 0 w 2131180"/>
                <a:gd name="connsiteY1" fmla="*/ 1258957 h 1258957"/>
                <a:gd name="connsiteX2" fmla="*/ 1573679 w 2131180"/>
                <a:gd name="connsiteY2" fmla="*/ 0 h 1258957"/>
                <a:gd name="connsiteX3" fmla="*/ 2131180 w 2131180"/>
                <a:gd name="connsiteY3" fmla="*/ 174991 h 1258957"/>
                <a:gd name="connsiteX4" fmla="*/ 776237 w 2131180"/>
                <a:gd name="connsiteY4" fmla="*/ 1258957 h 1258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31180" h="1258957">
                  <a:moveTo>
                    <a:pt x="776237" y="1258957"/>
                  </a:moveTo>
                  <a:lnTo>
                    <a:pt x="0" y="1258957"/>
                  </a:lnTo>
                  <a:lnTo>
                    <a:pt x="1573679" y="0"/>
                  </a:lnTo>
                  <a:lnTo>
                    <a:pt x="2131180" y="174991"/>
                  </a:lnTo>
                  <a:lnTo>
                    <a:pt x="776237" y="125895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8" name="矩形 7"/>
          <p:cNvSpPr/>
          <p:nvPr userDrawn="1">
            <p:custDataLst>
              <p:tags r:id="rId8"/>
            </p:custDataLst>
          </p:nvPr>
        </p:nvSpPr>
        <p:spPr>
          <a:xfrm>
            <a:off x="5239" y="-15240"/>
            <a:ext cx="3617595" cy="5149691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sz="1350" dirty="0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437400" y="577800"/>
            <a:ext cx="2970000" cy="661500"/>
          </a:xfrm>
        </p:spPr>
        <p:txBody>
          <a:bodyPr anchor="ctr"/>
          <a:lstStyle>
            <a:lvl1pPr>
              <a:defRPr sz="27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3"/>
            </p:custDataLst>
          </p:nvPr>
        </p:nvSpPr>
        <p:spPr>
          <a:xfrm>
            <a:off x="440100" y="1323000"/>
            <a:ext cx="2967300" cy="30699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4"/>
            </p:custDataLst>
          </p:nvPr>
        </p:nvSpPr>
        <p:spPr>
          <a:xfrm>
            <a:off x="3825900" y="577454"/>
            <a:ext cx="4860000" cy="3815953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-12761" y="-952"/>
            <a:ext cx="1245161" cy="1213338"/>
            <a:chOff x="-17015" y="1"/>
            <a:chExt cx="1660214" cy="1617784"/>
          </a:xfrm>
        </p:grpSpPr>
        <p:sp>
          <p:nvSpPr>
            <p:cNvPr id="11" name="任意多边形 4"/>
            <p:cNvSpPr/>
            <p:nvPr>
              <p:custDataLst>
                <p:tags r:id="rId3"/>
              </p:custDataLst>
            </p:nvPr>
          </p:nvSpPr>
          <p:spPr>
            <a:xfrm rot="5400000">
              <a:off x="132583" y="-132583"/>
              <a:ext cx="1378031" cy="1643200"/>
            </a:xfrm>
            <a:custGeom>
              <a:avLst/>
              <a:gdLst>
                <a:gd name="connsiteX0" fmla="*/ 0 w 4890069"/>
                <a:gd name="connsiteY0" fmla="*/ 3434591 h 5891425"/>
                <a:gd name="connsiteX1" fmla="*/ 0 w 4890069"/>
                <a:gd name="connsiteY1" fmla="*/ 0 h 5891425"/>
                <a:gd name="connsiteX2" fmla="*/ 4890069 w 4890069"/>
                <a:gd name="connsiteY2" fmla="*/ 5891425 h 5891425"/>
                <a:gd name="connsiteX3" fmla="*/ 2927012 w 4890069"/>
                <a:gd name="connsiteY3" fmla="*/ 5891425 h 5891425"/>
                <a:gd name="connsiteX4" fmla="*/ 4593 w 4890069"/>
                <a:gd name="connsiteY4" fmla="*/ 2353568 h 5891425"/>
                <a:gd name="connsiteX5" fmla="*/ 4593 w 4890069"/>
                <a:gd name="connsiteY5" fmla="*/ 3440124 h 5891425"/>
                <a:gd name="connsiteX6" fmla="*/ 0 w 4890069"/>
                <a:gd name="connsiteY6" fmla="*/ 3434591 h 5891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90069" h="5891425">
                  <a:moveTo>
                    <a:pt x="0" y="3434591"/>
                  </a:moveTo>
                  <a:lnTo>
                    <a:pt x="0" y="0"/>
                  </a:lnTo>
                  <a:lnTo>
                    <a:pt x="4890069" y="5891425"/>
                  </a:lnTo>
                  <a:lnTo>
                    <a:pt x="2927012" y="5891425"/>
                  </a:lnTo>
                  <a:lnTo>
                    <a:pt x="4593" y="2353568"/>
                  </a:lnTo>
                  <a:lnTo>
                    <a:pt x="4593" y="3440124"/>
                  </a:lnTo>
                  <a:lnTo>
                    <a:pt x="0" y="3434591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2" name="任意多边形 5"/>
            <p:cNvSpPr/>
            <p:nvPr>
              <p:custDataLst>
                <p:tags r:id="rId4"/>
              </p:custDataLst>
            </p:nvPr>
          </p:nvSpPr>
          <p:spPr>
            <a:xfrm rot="5400000">
              <a:off x="63055" y="323413"/>
              <a:ext cx="773574" cy="899689"/>
            </a:xfrm>
            <a:custGeom>
              <a:avLst/>
              <a:gdLst>
                <a:gd name="connsiteX0" fmla="*/ 0 w 2568589"/>
                <a:gd name="connsiteY0" fmla="*/ 34956 h 3043831"/>
                <a:gd name="connsiteX1" fmla="*/ 42112 w 2568589"/>
                <a:gd name="connsiteY1" fmla="*/ 0 h 3043831"/>
                <a:gd name="connsiteX2" fmla="*/ 2568589 w 2568589"/>
                <a:gd name="connsiteY2" fmla="*/ 3043831 h 3043831"/>
                <a:gd name="connsiteX3" fmla="*/ 2497463 w 2568589"/>
                <a:gd name="connsiteY3" fmla="*/ 3043831 h 3043831"/>
                <a:gd name="connsiteX4" fmla="*/ 0 w 2568589"/>
                <a:gd name="connsiteY4" fmla="*/ 34956 h 3043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68589" h="3043831">
                  <a:moveTo>
                    <a:pt x="0" y="34956"/>
                  </a:moveTo>
                  <a:lnTo>
                    <a:pt x="42112" y="0"/>
                  </a:lnTo>
                  <a:lnTo>
                    <a:pt x="2568589" y="3043831"/>
                  </a:lnTo>
                  <a:lnTo>
                    <a:pt x="2497463" y="3043831"/>
                  </a:lnTo>
                  <a:lnTo>
                    <a:pt x="0" y="34956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3" name="任意多边形 6"/>
            <p:cNvSpPr/>
            <p:nvPr>
              <p:custDataLst>
                <p:tags r:id="rId5"/>
              </p:custDataLst>
            </p:nvPr>
          </p:nvSpPr>
          <p:spPr>
            <a:xfrm rot="5400000">
              <a:off x="59952" y="-69357"/>
              <a:ext cx="677414" cy="816130"/>
            </a:xfrm>
            <a:custGeom>
              <a:avLst/>
              <a:gdLst>
                <a:gd name="connsiteX0" fmla="*/ 0 w 1443470"/>
                <a:gd name="connsiteY0" fmla="*/ 353826 h 1739055"/>
                <a:gd name="connsiteX1" fmla="*/ 0 w 1443470"/>
                <a:gd name="connsiteY1" fmla="*/ 0 h 1739055"/>
                <a:gd name="connsiteX2" fmla="*/ 1443470 w 1443470"/>
                <a:gd name="connsiteY2" fmla="*/ 1739055 h 1739055"/>
                <a:gd name="connsiteX3" fmla="*/ 1149783 w 1443470"/>
                <a:gd name="connsiteY3" fmla="*/ 1739055 h 1739055"/>
                <a:gd name="connsiteX4" fmla="*/ 0 w 1443470"/>
                <a:gd name="connsiteY4" fmla="*/ 353826 h 1739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43470" h="1739055">
                  <a:moveTo>
                    <a:pt x="0" y="353826"/>
                  </a:moveTo>
                  <a:lnTo>
                    <a:pt x="0" y="0"/>
                  </a:lnTo>
                  <a:lnTo>
                    <a:pt x="1443470" y="1739055"/>
                  </a:lnTo>
                  <a:lnTo>
                    <a:pt x="1149783" y="1739055"/>
                  </a:lnTo>
                  <a:lnTo>
                    <a:pt x="0" y="353826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4" name="任意多边形 7"/>
            <p:cNvSpPr/>
            <p:nvPr>
              <p:custDataLst>
                <p:tags r:id="rId6"/>
              </p:custDataLst>
            </p:nvPr>
          </p:nvSpPr>
          <p:spPr>
            <a:xfrm rot="5400000">
              <a:off x="20832" y="854018"/>
              <a:ext cx="725920" cy="801614"/>
            </a:xfrm>
            <a:custGeom>
              <a:avLst/>
              <a:gdLst>
                <a:gd name="connsiteX0" fmla="*/ 0 w 2575993"/>
                <a:gd name="connsiteY0" fmla="*/ 562449 h 2844602"/>
                <a:gd name="connsiteX1" fmla="*/ 158363 w 2575993"/>
                <a:gd name="connsiteY1" fmla="*/ 0 h 2844602"/>
                <a:gd name="connsiteX2" fmla="*/ 2575993 w 2575993"/>
                <a:gd name="connsiteY2" fmla="*/ 2844602 h 2844602"/>
                <a:gd name="connsiteX3" fmla="*/ 1939604 w 2575993"/>
                <a:gd name="connsiteY3" fmla="*/ 2844602 h 2844602"/>
                <a:gd name="connsiteX4" fmla="*/ 0 w 2575993"/>
                <a:gd name="connsiteY4" fmla="*/ 562449 h 2844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5993" h="2844602">
                  <a:moveTo>
                    <a:pt x="0" y="562449"/>
                  </a:moveTo>
                  <a:lnTo>
                    <a:pt x="158363" y="0"/>
                  </a:lnTo>
                  <a:lnTo>
                    <a:pt x="2575993" y="2844602"/>
                  </a:lnTo>
                  <a:lnTo>
                    <a:pt x="1939604" y="2844602"/>
                  </a:lnTo>
                  <a:lnTo>
                    <a:pt x="0" y="56244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5" name="任意多边形 8"/>
            <p:cNvSpPr/>
            <p:nvPr>
              <p:custDataLst>
                <p:tags r:id="rId7"/>
              </p:custDataLst>
            </p:nvPr>
          </p:nvSpPr>
          <p:spPr>
            <a:xfrm rot="10800000">
              <a:off x="744587" y="1295"/>
              <a:ext cx="600570" cy="354777"/>
            </a:xfrm>
            <a:custGeom>
              <a:avLst/>
              <a:gdLst>
                <a:gd name="connsiteX0" fmla="*/ 776237 w 2131180"/>
                <a:gd name="connsiteY0" fmla="*/ 1258957 h 1258957"/>
                <a:gd name="connsiteX1" fmla="*/ 0 w 2131180"/>
                <a:gd name="connsiteY1" fmla="*/ 1258957 h 1258957"/>
                <a:gd name="connsiteX2" fmla="*/ 1573679 w 2131180"/>
                <a:gd name="connsiteY2" fmla="*/ 0 h 1258957"/>
                <a:gd name="connsiteX3" fmla="*/ 2131180 w 2131180"/>
                <a:gd name="connsiteY3" fmla="*/ 174991 h 1258957"/>
                <a:gd name="connsiteX4" fmla="*/ 776237 w 2131180"/>
                <a:gd name="connsiteY4" fmla="*/ 1258957 h 1258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31180" h="1258957">
                  <a:moveTo>
                    <a:pt x="776237" y="1258957"/>
                  </a:moveTo>
                  <a:lnTo>
                    <a:pt x="0" y="1258957"/>
                  </a:lnTo>
                  <a:lnTo>
                    <a:pt x="1573679" y="0"/>
                  </a:lnTo>
                  <a:lnTo>
                    <a:pt x="2131180" y="174991"/>
                  </a:lnTo>
                  <a:lnTo>
                    <a:pt x="776237" y="125895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10" name="矩形 9"/>
          <p:cNvSpPr/>
          <p:nvPr userDrawn="1">
            <p:custDataLst>
              <p:tags r:id="rId8"/>
            </p:custDataLst>
          </p:nvPr>
        </p:nvSpPr>
        <p:spPr>
          <a:xfrm>
            <a:off x="0" y="0"/>
            <a:ext cx="9144000" cy="1998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sz="1350">
              <a:sym typeface="+mn-ea"/>
            </a:endParaRPr>
          </a:p>
        </p:txBody>
      </p:sp>
      <p:grpSp>
        <p:nvGrpSpPr>
          <p:cNvPr id="22" name="组合 21"/>
          <p:cNvGrpSpPr/>
          <p:nvPr userDrawn="1">
            <p:custDataLst>
              <p:tags r:id="rId9"/>
            </p:custDataLst>
          </p:nvPr>
        </p:nvGrpSpPr>
        <p:grpSpPr>
          <a:xfrm>
            <a:off x="1136" y="4020"/>
            <a:ext cx="1245161" cy="1213338"/>
            <a:chOff x="-17015" y="1"/>
            <a:chExt cx="1660214" cy="1617784"/>
          </a:xfrm>
        </p:grpSpPr>
        <p:sp>
          <p:nvSpPr>
            <p:cNvPr id="23" name="任意多边形 4"/>
            <p:cNvSpPr/>
            <p:nvPr>
              <p:custDataLst>
                <p:tags r:id="rId10"/>
              </p:custDataLst>
            </p:nvPr>
          </p:nvSpPr>
          <p:spPr>
            <a:xfrm rot="5400000">
              <a:off x="132583" y="-132583"/>
              <a:ext cx="1378031" cy="1643200"/>
            </a:xfrm>
            <a:custGeom>
              <a:avLst/>
              <a:gdLst>
                <a:gd name="connsiteX0" fmla="*/ 0 w 4890069"/>
                <a:gd name="connsiteY0" fmla="*/ 3434591 h 5891425"/>
                <a:gd name="connsiteX1" fmla="*/ 0 w 4890069"/>
                <a:gd name="connsiteY1" fmla="*/ 0 h 5891425"/>
                <a:gd name="connsiteX2" fmla="*/ 4890069 w 4890069"/>
                <a:gd name="connsiteY2" fmla="*/ 5891425 h 5891425"/>
                <a:gd name="connsiteX3" fmla="*/ 2927012 w 4890069"/>
                <a:gd name="connsiteY3" fmla="*/ 5891425 h 5891425"/>
                <a:gd name="connsiteX4" fmla="*/ 4593 w 4890069"/>
                <a:gd name="connsiteY4" fmla="*/ 2353568 h 5891425"/>
                <a:gd name="connsiteX5" fmla="*/ 4593 w 4890069"/>
                <a:gd name="connsiteY5" fmla="*/ 3440124 h 5891425"/>
                <a:gd name="connsiteX6" fmla="*/ 0 w 4890069"/>
                <a:gd name="connsiteY6" fmla="*/ 3434591 h 5891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90069" h="5891425">
                  <a:moveTo>
                    <a:pt x="0" y="3434591"/>
                  </a:moveTo>
                  <a:lnTo>
                    <a:pt x="0" y="0"/>
                  </a:lnTo>
                  <a:lnTo>
                    <a:pt x="4890069" y="5891425"/>
                  </a:lnTo>
                  <a:lnTo>
                    <a:pt x="2927012" y="5891425"/>
                  </a:lnTo>
                  <a:lnTo>
                    <a:pt x="4593" y="2353568"/>
                  </a:lnTo>
                  <a:lnTo>
                    <a:pt x="4593" y="3440124"/>
                  </a:lnTo>
                  <a:lnTo>
                    <a:pt x="0" y="3434591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24" name="任意多边形 5"/>
            <p:cNvSpPr/>
            <p:nvPr>
              <p:custDataLst>
                <p:tags r:id="rId11"/>
              </p:custDataLst>
            </p:nvPr>
          </p:nvSpPr>
          <p:spPr>
            <a:xfrm rot="5400000">
              <a:off x="63055" y="323413"/>
              <a:ext cx="773574" cy="899689"/>
            </a:xfrm>
            <a:custGeom>
              <a:avLst/>
              <a:gdLst>
                <a:gd name="connsiteX0" fmla="*/ 0 w 2568589"/>
                <a:gd name="connsiteY0" fmla="*/ 34956 h 3043831"/>
                <a:gd name="connsiteX1" fmla="*/ 42112 w 2568589"/>
                <a:gd name="connsiteY1" fmla="*/ 0 h 3043831"/>
                <a:gd name="connsiteX2" fmla="*/ 2568589 w 2568589"/>
                <a:gd name="connsiteY2" fmla="*/ 3043831 h 3043831"/>
                <a:gd name="connsiteX3" fmla="*/ 2497463 w 2568589"/>
                <a:gd name="connsiteY3" fmla="*/ 3043831 h 3043831"/>
                <a:gd name="connsiteX4" fmla="*/ 0 w 2568589"/>
                <a:gd name="connsiteY4" fmla="*/ 34956 h 3043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68589" h="3043831">
                  <a:moveTo>
                    <a:pt x="0" y="34956"/>
                  </a:moveTo>
                  <a:lnTo>
                    <a:pt x="42112" y="0"/>
                  </a:lnTo>
                  <a:lnTo>
                    <a:pt x="2568589" y="3043831"/>
                  </a:lnTo>
                  <a:lnTo>
                    <a:pt x="2497463" y="3043831"/>
                  </a:lnTo>
                  <a:lnTo>
                    <a:pt x="0" y="34956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25" name="任意多边形 6"/>
            <p:cNvSpPr/>
            <p:nvPr>
              <p:custDataLst>
                <p:tags r:id="rId12"/>
              </p:custDataLst>
            </p:nvPr>
          </p:nvSpPr>
          <p:spPr>
            <a:xfrm rot="5400000">
              <a:off x="59952" y="-69357"/>
              <a:ext cx="677414" cy="816130"/>
            </a:xfrm>
            <a:custGeom>
              <a:avLst/>
              <a:gdLst>
                <a:gd name="connsiteX0" fmla="*/ 0 w 1443470"/>
                <a:gd name="connsiteY0" fmla="*/ 353826 h 1739055"/>
                <a:gd name="connsiteX1" fmla="*/ 0 w 1443470"/>
                <a:gd name="connsiteY1" fmla="*/ 0 h 1739055"/>
                <a:gd name="connsiteX2" fmla="*/ 1443470 w 1443470"/>
                <a:gd name="connsiteY2" fmla="*/ 1739055 h 1739055"/>
                <a:gd name="connsiteX3" fmla="*/ 1149783 w 1443470"/>
                <a:gd name="connsiteY3" fmla="*/ 1739055 h 1739055"/>
                <a:gd name="connsiteX4" fmla="*/ 0 w 1443470"/>
                <a:gd name="connsiteY4" fmla="*/ 353826 h 1739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43470" h="1739055">
                  <a:moveTo>
                    <a:pt x="0" y="353826"/>
                  </a:moveTo>
                  <a:lnTo>
                    <a:pt x="0" y="0"/>
                  </a:lnTo>
                  <a:lnTo>
                    <a:pt x="1443470" y="1739055"/>
                  </a:lnTo>
                  <a:lnTo>
                    <a:pt x="1149783" y="1739055"/>
                  </a:lnTo>
                  <a:lnTo>
                    <a:pt x="0" y="353826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26" name="任意多边形 7"/>
            <p:cNvSpPr/>
            <p:nvPr>
              <p:custDataLst>
                <p:tags r:id="rId13"/>
              </p:custDataLst>
            </p:nvPr>
          </p:nvSpPr>
          <p:spPr>
            <a:xfrm rot="5400000">
              <a:off x="20832" y="854018"/>
              <a:ext cx="725920" cy="801614"/>
            </a:xfrm>
            <a:custGeom>
              <a:avLst/>
              <a:gdLst>
                <a:gd name="connsiteX0" fmla="*/ 0 w 2575993"/>
                <a:gd name="connsiteY0" fmla="*/ 562449 h 2844602"/>
                <a:gd name="connsiteX1" fmla="*/ 158363 w 2575993"/>
                <a:gd name="connsiteY1" fmla="*/ 0 h 2844602"/>
                <a:gd name="connsiteX2" fmla="*/ 2575993 w 2575993"/>
                <a:gd name="connsiteY2" fmla="*/ 2844602 h 2844602"/>
                <a:gd name="connsiteX3" fmla="*/ 1939604 w 2575993"/>
                <a:gd name="connsiteY3" fmla="*/ 2844602 h 2844602"/>
                <a:gd name="connsiteX4" fmla="*/ 0 w 2575993"/>
                <a:gd name="connsiteY4" fmla="*/ 562449 h 2844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5993" h="2844602">
                  <a:moveTo>
                    <a:pt x="0" y="562449"/>
                  </a:moveTo>
                  <a:lnTo>
                    <a:pt x="158363" y="0"/>
                  </a:lnTo>
                  <a:lnTo>
                    <a:pt x="2575993" y="2844602"/>
                  </a:lnTo>
                  <a:lnTo>
                    <a:pt x="1939604" y="2844602"/>
                  </a:lnTo>
                  <a:lnTo>
                    <a:pt x="0" y="56244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27" name="任意多边形 8"/>
            <p:cNvSpPr/>
            <p:nvPr>
              <p:custDataLst>
                <p:tags r:id="rId14"/>
              </p:custDataLst>
            </p:nvPr>
          </p:nvSpPr>
          <p:spPr>
            <a:xfrm rot="10800000">
              <a:off x="744587" y="1295"/>
              <a:ext cx="600570" cy="354777"/>
            </a:xfrm>
            <a:custGeom>
              <a:avLst/>
              <a:gdLst>
                <a:gd name="connsiteX0" fmla="*/ 776237 w 2131180"/>
                <a:gd name="connsiteY0" fmla="*/ 1258957 h 1258957"/>
                <a:gd name="connsiteX1" fmla="*/ 0 w 2131180"/>
                <a:gd name="connsiteY1" fmla="*/ 1258957 h 1258957"/>
                <a:gd name="connsiteX2" fmla="*/ 1573679 w 2131180"/>
                <a:gd name="connsiteY2" fmla="*/ 0 h 1258957"/>
                <a:gd name="connsiteX3" fmla="*/ 2131180 w 2131180"/>
                <a:gd name="connsiteY3" fmla="*/ 174991 h 1258957"/>
                <a:gd name="connsiteX4" fmla="*/ 776237 w 2131180"/>
                <a:gd name="connsiteY4" fmla="*/ 1258957 h 1258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31180" h="1258957">
                  <a:moveTo>
                    <a:pt x="776237" y="1258957"/>
                  </a:moveTo>
                  <a:lnTo>
                    <a:pt x="0" y="1258957"/>
                  </a:lnTo>
                  <a:lnTo>
                    <a:pt x="1573679" y="0"/>
                  </a:lnTo>
                  <a:lnTo>
                    <a:pt x="2131180" y="174991"/>
                  </a:lnTo>
                  <a:lnTo>
                    <a:pt x="776237" y="125895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459000" y="585900"/>
            <a:ext cx="8232300" cy="469800"/>
          </a:xfrm>
        </p:spPr>
        <p:txBody>
          <a:bodyPr anchor="ctr"/>
          <a:lstStyle>
            <a:lvl1pPr algn="ctr">
              <a:defRPr sz="27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9"/>
            </p:custDataLst>
          </p:nvPr>
        </p:nvSpPr>
        <p:spPr>
          <a:xfrm>
            <a:off x="459000" y="1244700"/>
            <a:ext cx="8231981" cy="621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20"/>
            </p:custDataLst>
          </p:nvPr>
        </p:nvSpPr>
        <p:spPr>
          <a:xfrm>
            <a:off x="459581" y="2106000"/>
            <a:ext cx="8224200" cy="25731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>
            <p:custDataLst>
              <p:tags r:id="rId2"/>
            </p:custDataLst>
          </p:nvPr>
        </p:nvGrpSpPr>
        <p:grpSpPr>
          <a:xfrm>
            <a:off x="-12761" y="-952"/>
            <a:ext cx="1245161" cy="1213338"/>
            <a:chOff x="-17015" y="1"/>
            <a:chExt cx="1660214" cy="1617784"/>
          </a:xfrm>
        </p:grpSpPr>
        <p:sp>
          <p:nvSpPr>
            <p:cNvPr id="11" name="任意多边形 4"/>
            <p:cNvSpPr/>
            <p:nvPr>
              <p:custDataLst>
                <p:tags r:id="rId3"/>
              </p:custDataLst>
            </p:nvPr>
          </p:nvSpPr>
          <p:spPr>
            <a:xfrm rot="5400000">
              <a:off x="132583" y="-132583"/>
              <a:ext cx="1378031" cy="1643200"/>
            </a:xfrm>
            <a:custGeom>
              <a:avLst/>
              <a:gdLst>
                <a:gd name="connsiteX0" fmla="*/ 0 w 4890069"/>
                <a:gd name="connsiteY0" fmla="*/ 3434591 h 5891425"/>
                <a:gd name="connsiteX1" fmla="*/ 0 w 4890069"/>
                <a:gd name="connsiteY1" fmla="*/ 0 h 5891425"/>
                <a:gd name="connsiteX2" fmla="*/ 4890069 w 4890069"/>
                <a:gd name="connsiteY2" fmla="*/ 5891425 h 5891425"/>
                <a:gd name="connsiteX3" fmla="*/ 2927012 w 4890069"/>
                <a:gd name="connsiteY3" fmla="*/ 5891425 h 5891425"/>
                <a:gd name="connsiteX4" fmla="*/ 4593 w 4890069"/>
                <a:gd name="connsiteY4" fmla="*/ 2353568 h 5891425"/>
                <a:gd name="connsiteX5" fmla="*/ 4593 w 4890069"/>
                <a:gd name="connsiteY5" fmla="*/ 3440124 h 5891425"/>
                <a:gd name="connsiteX6" fmla="*/ 0 w 4890069"/>
                <a:gd name="connsiteY6" fmla="*/ 3434591 h 5891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90069" h="5891425">
                  <a:moveTo>
                    <a:pt x="0" y="3434591"/>
                  </a:moveTo>
                  <a:lnTo>
                    <a:pt x="0" y="0"/>
                  </a:lnTo>
                  <a:lnTo>
                    <a:pt x="4890069" y="5891425"/>
                  </a:lnTo>
                  <a:lnTo>
                    <a:pt x="2927012" y="5891425"/>
                  </a:lnTo>
                  <a:lnTo>
                    <a:pt x="4593" y="2353568"/>
                  </a:lnTo>
                  <a:lnTo>
                    <a:pt x="4593" y="3440124"/>
                  </a:lnTo>
                  <a:lnTo>
                    <a:pt x="0" y="3434591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2" name="任意多边形 5"/>
            <p:cNvSpPr/>
            <p:nvPr>
              <p:custDataLst>
                <p:tags r:id="rId4"/>
              </p:custDataLst>
            </p:nvPr>
          </p:nvSpPr>
          <p:spPr>
            <a:xfrm rot="5400000">
              <a:off x="63055" y="323413"/>
              <a:ext cx="773574" cy="899689"/>
            </a:xfrm>
            <a:custGeom>
              <a:avLst/>
              <a:gdLst>
                <a:gd name="connsiteX0" fmla="*/ 0 w 2568589"/>
                <a:gd name="connsiteY0" fmla="*/ 34956 h 3043831"/>
                <a:gd name="connsiteX1" fmla="*/ 42112 w 2568589"/>
                <a:gd name="connsiteY1" fmla="*/ 0 h 3043831"/>
                <a:gd name="connsiteX2" fmla="*/ 2568589 w 2568589"/>
                <a:gd name="connsiteY2" fmla="*/ 3043831 h 3043831"/>
                <a:gd name="connsiteX3" fmla="*/ 2497463 w 2568589"/>
                <a:gd name="connsiteY3" fmla="*/ 3043831 h 3043831"/>
                <a:gd name="connsiteX4" fmla="*/ 0 w 2568589"/>
                <a:gd name="connsiteY4" fmla="*/ 34956 h 3043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68589" h="3043831">
                  <a:moveTo>
                    <a:pt x="0" y="34956"/>
                  </a:moveTo>
                  <a:lnTo>
                    <a:pt x="42112" y="0"/>
                  </a:lnTo>
                  <a:lnTo>
                    <a:pt x="2568589" y="3043831"/>
                  </a:lnTo>
                  <a:lnTo>
                    <a:pt x="2497463" y="3043831"/>
                  </a:lnTo>
                  <a:lnTo>
                    <a:pt x="0" y="34956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3" name="任意多边形 6"/>
            <p:cNvSpPr/>
            <p:nvPr>
              <p:custDataLst>
                <p:tags r:id="rId5"/>
              </p:custDataLst>
            </p:nvPr>
          </p:nvSpPr>
          <p:spPr>
            <a:xfrm rot="5400000">
              <a:off x="59952" y="-69357"/>
              <a:ext cx="677414" cy="816130"/>
            </a:xfrm>
            <a:custGeom>
              <a:avLst/>
              <a:gdLst>
                <a:gd name="connsiteX0" fmla="*/ 0 w 1443470"/>
                <a:gd name="connsiteY0" fmla="*/ 353826 h 1739055"/>
                <a:gd name="connsiteX1" fmla="*/ 0 w 1443470"/>
                <a:gd name="connsiteY1" fmla="*/ 0 h 1739055"/>
                <a:gd name="connsiteX2" fmla="*/ 1443470 w 1443470"/>
                <a:gd name="connsiteY2" fmla="*/ 1739055 h 1739055"/>
                <a:gd name="connsiteX3" fmla="*/ 1149783 w 1443470"/>
                <a:gd name="connsiteY3" fmla="*/ 1739055 h 1739055"/>
                <a:gd name="connsiteX4" fmla="*/ 0 w 1443470"/>
                <a:gd name="connsiteY4" fmla="*/ 353826 h 1739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43470" h="1739055">
                  <a:moveTo>
                    <a:pt x="0" y="353826"/>
                  </a:moveTo>
                  <a:lnTo>
                    <a:pt x="0" y="0"/>
                  </a:lnTo>
                  <a:lnTo>
                    <a:pt x="1443470" y="1739055"/>
                  </a:lnTo>
                  <a:lnTo>
                    <a:pt x="1149783" y="1739055"/>
                  </a:lnTo>
                  <a:lnTo>
                    <a:pt x="0" y="353826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4" name="任意多边形 7"/>
            <p:cNvSpPr/>
            <p:nvPr>
              <p:custDataLst>
                <p:tags r:id="rId6"/>
              </p:custDataLst>
            </p:nvPr>
          </p:nvSpPr>
          <p:spPr>
            <a:xfrm rot="5400000">
              <a:off x="20832" y="854018"/>
              <a:ext cx="725920" cy="801614"/>
            </a:xfrm>
            <a:custGeom>
              <a:avLst/>
              <a:gdLst>
                <a:gd name="connsiteX0" fmla="*/ 0 w 2575993"/>
                <a:gd name="connsiteY0" fmla="*/ 562449 h 2844602"/>
                <a:gd name="connsiteX1" fmla="*/ 158363 w 2575993"/>
                <a:gd name="connsiteY1" fmla="*/ 0 h 2844602"/>
                <a:gd name="connsiteX2" fmla="*/ 2575993 w 2575993"/>
                <a:gd name="connsiteY2" fmla="*/ 2844602 h 2844602"/>
                <a:gd name="connsiteX3" fmla="*/ 1939604 w 2575993"/>
                <a:gd name="connsiteY3" fmla="*/ 2844602 h 2844602"/>
                <a:gd name="connsiteX4" fmla="*/ 0 w 2575993"/>
                <a:gd name="connsiteY4" fmla="*/ 562449 h 2844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5993" h="2844602">
                  <a:moveTo>
                    <a:pt x="0" y="562449"/>
                  </a:moveTo>
                  <a:lnTo>
                    <a:pt x="158363" y="0"/>
                  </a:lnTo>
                  <a:lnTo>
                    <a:pt x="2575993" y="2844602"/>
                  </a:lnTo>
                  <a:lnTo>
                    <a:pt x="1939604" y="2844602"/>
                  </a:lnTo>
                  <a:lnTo>
                    <a:pt x="0" y="56244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5" name="任意多边形 8"/>
            <p:cNvSpPr/>
            <p:nvPr>
              <p:custDataLst>
                <p:tags r:id="rId7"/>
              </p:custDataLst>
            </p:nvPr>
          </p:nvSpPr>
          <p:spPr>
            <a:xfrm rot="10800000">
              <a:off x="744587" y="1295"/>
              <a:ext cx="600570" cy="354777"/>
            </a:xfrm>
            <a:custGeom>
              <a:avLst/>
              <a:gdLst>
                <a:gd name="connsiteX0" fmla="*/ 776237 w 2131180"/>
                <a:gd name="connsiteY0" fmla="*/ 1258957 h 1258957"/>
                <a:gd name="connsiteX1" fmla="*/ 0 w 2131180"/>
                <a:gd name="connsiteY1" fmla="*/ 1258957 h 1258957"/>
                <a:gd name="connsiteX2" fmla="*/ 1573679 w 2131180"/>
                <a:gd name="connsiteY2" fmla="*/ 0 h 1258957"/>
                <a:gd name="connsiteX3" fmla="*/ 2131180 w 2131180"/>
                <a:gd name="connsiteY3" fmla="*/ 174991 h 1258957"/>
                <a:gd name="connsiteX4" fmla="*/ 776237 w 2131180"/>
                <a:gd name="connsiteY4" fmla="*/ 1258957 h 1258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31180" h="1258957">
                  <a:moveTo>
                    <a:pt x="776237" y="1258957"/>
                  </a:moveTo>
                  <a:lnTo>
                    <a:pt x="0" y="1258957"/>
                  </a:lnTo>
                  <a:lnTo>
                    <a:pt x="1573679" y="0"/>
                  </a:lnTo>
                  <a:lnTo>
                    <a:pt x="2131180" y="174991"/>
                  </a:lnTo>
                  <a:lnTo>
                    <a:pt x="776237" y="125895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8" name="矩形 7"/>
          <p:cNvSpPr/>
          <p:nvPr userDrawn="1">
            <p:custDataLst>
              <p:tags r:id="rId8"/>
            </p:custDataLst>
          </p:nvPr>
        </p:nvSpPr>
        <p:spPr>
          <a:xfrm>
            <a:off x="0" y="3771901"/>
            <a:ext cx="9144000" cy="13715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sz="1350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>
          <a:xfrm>
            <a:off x="453600" y="502200"/>
            <a:ext cx="8232300" cy="423900"/>
          </a:xfrm>
        </p:spPr>
        <p:txBody>
          <a:bodyPr anchor="ctr"/>
          <a:lstStyle>
            <a:lvl1pPr algn="ctr">
              <a:defRPr sz="24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3"/>
            </p:custDataLst>
          </p:nvPr>
        </p:nvSpPr>
        <p:spPr>
          <a:xfrm>
            <a:off x="453628" y="1260900"/>
            <a:ext cx="8243100" cy="2408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14"/>
            </p:custDataLst>
          </p:nvPr>
        </p:nvSpPr>
        <p:spPr>
          <a:xfrm>
            <a:off x="445500" y="3885300"/>
            <a:ext cx="8251200" cy="7587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 rot="10800000">
            <a:off x="8242459" y="4191953"/>
            <a:ext cx="891064" cy="937736"/>
            <a:chOff x="-17015" y="1"/>
            <a:chExt cx="1660214" cy="1617784"/>
          </a:xfrm>
        </p:grpSpPr>
        <p:sp>
          <p:nvSpPr>
            <p:cNvPr id="12" name="任意多边形 4"/>
            <p:cNvSpPr/>
            <p:nvPr>
              <p:custDataLst>
                <p:tags r:id="rId3"/>
              </p:custDataLst>
            </p:nvPr>
          </p:nvSpPr>
          <p:spPr>
            <a:xfrm rot="5400000">
              <a:off x="132583" y="-132583"/>
              <a:ext cx="1378031" cy="1643200"/>
            </a:xfrm>
            <a:custGeom>
              <a:avLst/>
              <a:gdLst>
                <a:gd name="connsiteX0" fmla="*/ 0 w 4890069"/>
                <a:gd name="connsiteY0" fmla="*/ 3434591 h 5891425"/>
                <a:gd name="connsiteX1" fmla="*/ 0 w 4890069"/>
                <a:gd name="connsiteY1" fmla="*/ 0 h 5891425"/>
                <a:gd name="connsiteX2" fmla="*/ 4890069 w 4890069"/>
                <a:gd name="connsiteY2" fmla="*/ 5891425 h 5891425"/>
                <a:gd name="connsiteX3" fmla="*/ 2927012 w 4890069"/>
                <a:gd name="connsiteY3" fmla="*/ 5891425 h 5891425"/>
                <a:gd name="connsiteX4" fmla="*/ 4593 w 4890069"/>
                <a:gd name="connsiteY4" fmla="*/ 2353568 h 5891425"/>
                <a:gd name="connsiteX5" fmla="*/ 4593 w 4890069"/>
                <a:gd name="connsiteY5" fmla="*/ 3440124 h 5891425"/>
                <a:gd name="connsiteX6" fmla="*/ 0 w 4890069"/>
                <a:gd name="connsiteY6" fmla="*/ 3434591 h 5891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90069" h="5891425">
                  <a:moveTo>
                    <a:pt x="0" y="3434591"/>
                  </a:moveTo>
                  <a:lnTo>
                    <a:pt x="0" y="0"/>
                  </a:lnTo>
                  <a:lnTo>
                    <a:pt x="4890069" y="5891425"/>
                  </a:lnTo>
                  <a:lnTo>
                    <a:pt x="2927012" y="5891425"/>
                  </a:lnTo>
                  <a:lnTo>
                    <a:pt x="4593" y="2353568"/>
                  </a:lnTo>
                  <a:lnTo>
                    <a:pt x="4593" y="3440124"/>
                  </a:lnTo>
                  <a:lnTo>
                    <a:pt x="0" y="3434591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4" name="任意多边形 5"/>
            <p:cNvSpPr/>
            <p:nvPr>
              <p:custDataLst>
                <p:tags r:id="rId4"/>
              </p:custDataLst>
            </p:nvPr>
          </p:nvSpPr>
          <p:spPr>
            <a:xfrm rot="5400000">
              <a:off x="63055" y="323413"/>
              <a:ext cx="773574" cy="899689"/>
            </a:xfrm>
            <a:custGeom>
              <a:avLst/>
              <a:gdLst>
                <a:gd name="connsiteX0" fmla="*/ 0 w 2568589"/>
                <a:gd name="connsiteY0" fmla="*/ 34956 h 3043831"/>
                <a:gd name="connsiteX1" fmla="*/ 42112 w 2568589"/>
                <a:gd name="connsiteY1" fmla="*/ 0 h 3043831"/>
                <a:gd name="connsiteX2" fmla="*/ 2568589 w 2568589"/>
                <a:gd name="connsiteY2" fmla="*/ 3043831 h 3043831"/>
                <a:gd name="connsiteX3" fmla="*/ 2497463 w 2568589"/>
                <a:gd name="connsiteY3" fmla="*/ 3043831 h 3043831"/>
                <a:gd name="connsiteX4" fmla="*/ 0 w 2568589"/>
                <a:gd name="connsiteY4" fmla="*/ 34956 h 3043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68589" h="3043831">
                  <a:moveTo>
                    <a:pt x="0" y="34956"/>
                  </a:moveTo>
                  <a:lnTo>
                    <a:pt x="42112" y="0"/>
                  </a:lnTo>
                  <a:lnTo>
                    <a:pt x="2568589" y="3043831"/>
                  </a:lnTo>
                  <a:lnTo>
                    <a:pt x="2497463" y="3043831"/>
                  </a:lnTo>
                  <a:lnTo>
                    <a:pt x="0" y="34956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5" name="任意多边形 6"/>
            <p:cNvSpPr/>
            <p:nvPr>
              <p:custDataLst>
                <p:tags r:id="rId5"/>
              </p:custDataLst>
            </p:nvPr>
          </p:nvSpPr>
          <p:spPr>
            <a:xfrm rot="5400000">
              <a:off x="59952" y="-69357"/>
              <a:ext cx="677414" cy="816130"/>
            </a:xfrm>
            <a:custGeom>
              <a:avLst/>
              <a:gdLst>
                <a:gd name="connsiteX0" fmla="*/ 0 w 1443470"/>
                <a:gd name="connsiteY0" fmla="*/ 353826 h 1739055"/>
                <a:gd name="connsiteX1" fmla="*/ 0 w 1443470"/>
                <a:gd name="connsiteY1" fmla="*/ 0 h 1739055"/>
                <a:gd name="connsiteX2" fmla="*/ 1443470 w 1443470"/>
                <a:gd name="connsiteY2" fmla="*/ 1739055 h 1739055"/>
                <a:gd name="connsiteX3" fmla="*/ 1149783 w 1443470"/>
                <a:gd name="connsiteY3" fmla="*/ 1739055 h 1739055"/>
                <a:gd name="connsiteX4" fmla="*/ 0 w 1443470"/>
                <a:gd name="connsiteY4" fmla="*/ 353826 h 1739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43470" h="1739055">
                  <a:moveTo>
                    <a:pt x="0" y="353826"/>
                  </a:moveTo>
                  <a:lnTo>
                    <a:pt x="0" y="0"/>
                  </a:lnTo>
                  <a:lnTo>
                    <a:pt x="1443470" y="1739055"/>
                  </a:lnTo>
                  <a:lnTo>
                    <a:pt x="1149783" y="1739055"/>
                  </a:lnTo>
                  <a:lnTo>
                    <a:pt x="0" y="353826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6" name="任意多边形 7"/>
            <p:cNvSpPr/>
            <p:nvPr>
              <p:custDataLst>
                <p:tags r:id="rId6"/>
              </p:custDataLst>
            </p:nvPr>
          </p:nvSpPr>
          <p:spPr>
            <a:xfrm rot="5400000">
              <a:off x="20832" y="854018"/>
              <a:ext cx="725920" cy="801614"/>
            </a:xfrm>
            <a:custGeom>
              <a:avLst/>
              <a:gdLst>
                <a:gd name="connsiteX0" fmla="*/ 0 w 2575993"/>
                <a:gd name="connsiteY0" fmla="*/ 562449 h 2844602"/>
                <a:gd name="connsiteX1" fmla="*/ 158363 w 2575993"/>
                <a:gd name="connsiteY1" fmla="*/ 0 h 2844602"/>
                <a:gd name="connsiteX2" fmla="*/ 2575993 w 2575993"/>
                <a:gd name="connsiteY2" fmla="*/ 2844602 h 2844602"/>
                <a:gd name="connsiteX3" fmla="*/ 1939604 w 2575993"/>
                <a:gd name="connsiteY3" fmla="*/ 2844602 h 2844602"/>
                <a:gd name="connsiteX4" fmla="*/ 0 w 2575993"/>
                <a:gd name="connsiteY4" fmla="*/ 562449 h 2844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5993" h="2844602">
                  <a:moveTo>
                    <a:pt x="0" y="562449"/>
                  </a:moveTo>
                  <a:lnTo>
                    <a:pt x="158363" y="0"/>
                  </a:lnTo>
                  <a:lnTo>
                    <a:pt x="2575993" y="2844602"/>
                  </a:lnTo>
                  <a:lnTo>
                    <a:pt x="1939604" y="2844602"/>
                  </a:lnTo>
                  <a:lnTo>
                    <a:pt x="0" y="56244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7" name="任意多边形 8"/>
            <p:cNvSpPr/>
            <p:nvPr>
              <p:custDataLst>
                <p:tags r:id="rId7"/>
              </p:custDataLst>
            </p:nvPr>
          </p:nvSpPr>
          <p:spPr>
            <a:xfrm rot="10800000">
              <a:off x="744587" y="1295"/>
              <a:ext cx="600570" cy="354777"/>
            </a:xfrm>
            <a:custGeom>
              <a:avLst/>
              <a:gdLst>
                <a:gd name="connsiteX0" fmla="*/ 776237 w 2131180"/>
                <a:gd name="connsiteY0" fmla="*/ 1258957 h 1258957"/>
                <a:gd name="connsiteX1" fmla="*/ 0 w 2131180"/>
                <a:gd name="connsiteY1" fmla="*/ 1258957 h 1258957"/>
                <a:gd name="connsiteX2" fmla="*/ 1573679 w 2131180"/>
                <a:gd name="connsiteY2" fmla="*/ 0 h 1258957"/>
                <a:gd name="connsiteX3" fmla="*/ 2131180 w 2131180"/>
                <a:gd name="connsiteY3" fmla="*/ 174991 h 1258957"/>
                <a:gd name="connsiteX4" fmla="*/ 776237 w 2131180"/>
                <a:gd name="connsiteY4" fmla="*/ 1258957 h 1258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31180" h="1258957">
                  <a:moveTo>
                    <a:pt x="776237" y="1258957"/>
                  </a:moveTo>
                  <a:lnTo>
                    <a:pt x="0" y="1258957"/>
                  </a:lnTo>
                  <a:lnTo>
                    <a:pt x="1573679" y="0"/>
                  </a:lnTo>
                  <a:lnTo>
                    <a:pt x="2131180" y="174991"/>
                  </a:lnTo>
                  <a:lnTo>
                    <a:pt x="776237" y="125895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10" name="矩形 9"/>
          <p:cNvSpPr/>
          <p:nvPr userDrawn="1">
            <p:custDataLst>
              <p:tags r:id="rId8"/>
            </p:custDataLst>
          </p:nvPr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sz="1350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>
          <a:xfrm>
            <a:off x="434700" y="178200"/>
            <a:ext cx="8278200" cy="331473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3"/>
            </p:custDataLst>
          </p:nvPr>
        </p:nvSpPr>
        <p:spPr>
          <a:xfrm>
            <a:off x="434700" y="1247400"/>
            <a:ext cx="4006800" cy="217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4"/>
            </p:custDataLst>
          </p:nvPr>
        </p:nvSpPr>
        <p:spPr>
          <a:xfrm>
            <a:off x="4681800" y="1247400"/>
            <a:ext cx="4025700" cy="217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15"/>
            </p:custDataLst>
          </p:nvPr>
        </p:nvSpPr>
        <p:spPr>
          <a:xfrm>
            <a:off x="429300" y="3612600"/>
            <a:ext cx="4006800" cy="5859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6"/>
            </p:custDataLst>
          </p:nvPr>
        </p:nvSpPr>
        <p:spPr>
          <a:xfrm>
            <a:off x="4689900" y="3609900"/>
            <a:ext cx="4025700" cy="5859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2955" y="-952"/>
            <a:ext cx="1245161" cy="1213338"/>
            <a:chOff x="-17015" y="1"/>
            <a:chExt cx="1660214" cy="1617784"/>
          </a:xfrm>
        </p:grpSpPr>
        <p:sp>
          <p:nvSpPr>
            <p:cNvPr id="9" name="任意多边形 4"/>
            <p:cNvSpPr/>
            <p:nvPr>
              <p:custDataLst>
                <p:tags r:id="rId3"/>
              </p:custDataLst>
            </p:nvPr>
          </p:nvSpPr>
          <p:spPr>
            <a:xfrm rot="5400000">
              <a:off x="132583" y="-132583"/>
              <a:ext cx="1378031" cy="1643200"/>
            </a:xfrm>
            <a:custGeom>
              <a:avLst/>
              <a:gdLst>
                <a:gd name="connsiteX0" fmla="*/ 0 w 4890069"/>
                <a:gd name="connsiteY0" fmla="*/ 3434591 h 5891425"/>
                <a:gd name="connsiteX1" fmla="*/ 0 w 4890069"/>
                <a:gd name="connsiteY1" fmla="*/ 0 h 5891425"/>
                <a:gd name="connsiteX2" fmla="*/ 4890069 w 4890069"/>
                <a:gd name="connsiteY2" fmla="*/ 5891425 h 5891425"/>
                <a:gd name="connsiteX3" fmla="*/ 2927012 w 4890069"/>
                <a:gd name="connsiteY3" fmla="*/ 5891425 h 5891425"/>
                <a:gd name="connsiteX4" fmla="*/ 4593 w 4890069"/>
                <a:gd name="connsiteY4" fmla="*/ 2353568 h 5891425"/>
                <a:gd name="connsiteX5" fmla="*/ 4593 w 4890069"/>
                <a:gd name="connsiteY5" fmla="*/ 3440124 h 5891425"/>
                <a:gd name="connsiteX6" fmla="*/ 0 w 4890069"/>
                <a:gd name="connsiteY6" fmla="*/ 3434591 h 5891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90069" h="5891425">
                  <a:moveTo>
                    <a:pt x="0" y="3434591"/>
                  </a:moveTo>
                  <a:lnTo>
                    <a:pt x="0" y="0"/>
                  </a:lnTo>
                  <a:lnTo>
                    <a:pt x="4890069" y="5891425"/>
                  </a:lnTo>
                  <a:lnTo>
                    <a:pt x="2927012" y="5891425"/>
                  </a:lnTo>
                  <a:lnTo>
                    <a:pt x="4593" y="2353568"/>
                  </a:lnTo>
                  <a:lnTo>
                    <a:pt x="4593" y="3440124"/>
                  </a:lnTo>
                  <a:lnTo>
                    <a:pt x="0" y="3434591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1" name="任意多边形 5"/>
            <p:cNvSpPr/>
            <p:nvPr>
              <p:custDataLst>
                <p:tags r:id="rId4"/>
              </p:custDataLst>
            </p:nvPr>
          </p:nvSpPr>
          <p:spPr>
            <a:xfrm rot="5400000">
              <a:off x="63055" y="323413"/>
              <a:ext cx="773574" cy="899689"/>
            </a:xfrm>
            <a:custGeom>
              <a:avLst/>
              <a:gdLst>
                <a:gd name="connsiteX0" fmla="*/ 0 w 2568589"/>
                <a:gd name="connsiteY0" fmla="*/ 34956 h 3043831"/>
                <a:gd name="connsiteX1" fmla="*/ 42112 w 2568589"/>
                <a:gd name="connsiteY1" fmla="*/ 0 h 3043831"/>
                <a:gd name="connsiteX2" fmla="*/ 2568589 w 2568589"/>
                <a:gd name="connsiteY2" fmla="*/ 3043831 h 3043831"/>
                <a:gd name="connsiteX3" fmla="*/ 2497463 w 2568589"/>
                <a:gd name="connsiteY3" fmla="*/ 3043831 h 3043831"/>
                <a:gd name="connsiteX4" fmla="*/ 0 w 2568589"/>
                <a:gd name="connsiteY4" fmla="*/ 34956 h 3043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68589" h="3043831">
                  <a:moveTo>
                    <a:pt x="0" y="34956"/>
                  </a:moveTo>
                  <a:lnTo>
                    <a:pt x="42112" y="0"/>
                  </a:lnTo>
                  <a:lnTo>
                    <a:pt x="2568589" y="3043831"/>
                  </a:lnTo>
                  <a:lnTo>
                    <a:pt x="2497463" y="3043831"/>
                  </a:lnTo>
                  <a:lnTo>
                    <a:pt x="0" y="34956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2" name="任意多边形 6"/>
            <p:cNvSpPr/>
            <p:nvPr>
              <p:custDataLst>
                <p:tags r:id="rId5"/>
              </p:custDataLst>
            </p:nvPr>
          </p:nvSpPr>
          <p:spPr>
            <a:xfrm rot="5400000">
              <a:off x="59952" y="-69357"/>
              <a:ext cx="677414" cy="816130"/>
            </a:xfrm>
            <a:custGeom>
              <a:avLst/>
              <a:gdLst>
                <a:gd name="connsiteX0" fmla="*/ 0 w 1443470"/>
                <a:gd name="connsiteY0" fmla="*/ 353826 h 1739055"/>
                <a:gd name="connsiteX1" fmla="*/ 0 w 1443470"/>
                <a:gd name="connsiteY1" fmla="*/ 0 h 1739055"/>
                <a:gd name="connsiteX2" fmla="*/ 1443470 w 1443470"/>
                <a:gd name="connsiteY2" fmla="*/ 1739055 h 1739055"/>
                <a:gd name="connsiteX3" fmla="*/ 1149783 w 1443470"/>
                <a:gd name="connsiteY3" fmla="*/ 1739055 h 1739055"/>
                <a:gd name="connsiteX4" fmla="*/ 0 w 1443470"/>
                <a:gd name="connsiteY4" fmla="*/ 353826 h 1739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43470" h="1739055">
                  <a:moveTo>
                    <a:pt x="0" y="353826"/>
                  </a:moveTo>
                  <a:lnTo>
                    <a:pt x="0" y="0"/>
                  </a:lnTo>
                  <a:lnTo>
                    <a:pt x="1443470" y="1739055"/>
                  </a:lnTo>
                  <a:lnTo>
                    <a:pt x="1149783" y="1739055"/>
                  </a:lnTo>
                  <a:lnTo>
                    <a:pt x="0" y="353826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3" name="任意多边形 7"/>
            <p:cNvSpPr/>
            <p:nvPr>
              <p:custDataLst>
                <p:tags r:id="rId6"/>
              </p:custDataLst>
            </p:nvPr>
          </p:nvSpPr>
          <p:spPr>
            <a:xfrm rot="5400000">
              <a:off x="20832" y="854018"/>
              <a:ext cx="725920" cy="801614"/>
            </a:xfrm>
            <a:custGeom>
              <a:avLst/>
              <a:gdLst>
                <a:gd name="connsiteX0" fmla="*/ 0 w 2575993"/>
                <a:gd name="connsiteY0" fmla="*/ 562449 h 2844602"/>
                <a:gd name="connsiteX1" fmla="*/ 158363 w 2575993"/>
                <a:gd name="connsiteY1" fmla="*/ 0 h 2844602"/>
                <a:gd name="connsiteX2" fmla="*/ 2575993 w 2575993"/>
                <a:gd name="connsiteY2" fmla="*/ 2844602 h 2844602"/>
                <a:gd name="connsiteX3" fmla="*/ 1939604 w 2575993"/>
                <a:gd name="connsiteY3" fmla="*/ 2844602 h 2844602"/>
                <a:gd name="connsiteX4" fmla="*/ 0 w 2575993"/>
                <a:gd name="connsiteY4" fmla="*/ 562449 h 2844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5993" h="2844602">
                  <a:moveTo>
                    <a:pt x="0" y="562449"/>
                  </a:moveTo>
                  <a:lnTo>
                    <a:pt x="158363" y="0"/>
                  </a:lnTo>
                  <a:lnTo>
                    <a:pt x="2575993" y="2844602"/>
                  </a:lnTo>
                  <a:lnTo>
                    <a:pt x="1939604" y="2844602"/>
                  </a:lnTo>
                  <a:lnTo>
                    <a:pt x="0" y="56244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4" name="任意多边形 8"/>
            <p:cNvSpPr/>
            <p:nvPr>
              <p:custDataLst>
                <p:tags r:id="rId7"/>
              </p:custDataLst>
            </p:nvPr>
          </p:nvSpPr>
          <p:spPr>
            <a:xfrm rot="10800000">
              <a:off x="744587" y="1295"/>
              <a:ext cx="600570" cy="354777"/>
            </a:xfrm>
            <a:custGeom>
              <a:avLst/>
              <a:gdLst>
                <a:gd name="connsiteX0" fmla="*/ 776237 w 2131180"/>
                <a:gd name="connsiteY0" fmla="*/ 1258957 h 1258957"/>
                <a:gd name="connsiteX1" fmla="*/ 0 w 2131180"/>
                <a:gd name="connsiteY1" fmla="*/ 1258957 h 1258957"/>
                <a:gd name="connsiteX2" fmla="*/ 1573679 w 2131180"/>
                <a:gd name="connsiteY2" fmla="*/ 0 h 1258957"/>
                <a:gd name="connsiteX3" fmla="*/ 2131180 w 2131180"/>
                <a:gd name="connsiteY3" fmla="*/ 174991 h 1258957"/>
                <a:gd name="connsiteX4" fmla="*/ 776237 w 2131180"/>
                <a:gd name="connsiteY4" fmla="*/ 1258957 h 1258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31180" h="1258957">
                  <a:moveTo>
                    <a:pt x="776237" y="1258957"/>
                  </a:moveTo>
                  <a:lnTo>
                    <a:pt x="0" y="1258957"/>
                  </a:lnTo>
                  <a:lnTo>
                    <a:pt x="1573679" y="0"/>
                  </a:lnTo>
                  <a:lnTo>
                    <a:pt x="2131180" y="174991"/>
                  </a:lnTo>
                  <a:lnTo>
                    <a:pt x="776237" y="125895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10" name="矩形 9"/>
          <p:cNvSpPr/>
          <p:nvPr userDrawn="1">
            <p:custDataLst>
              <p:tags r:id="rId8"/>
            </p:custDataLst>
          </p:nvPr>
        </p:nvSpPr>
        <p:spPr>
          <a:xfrm>
            <a:off x="0" y="719418"/>
            <a:ext cx="9144000" cy="370466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sz="1350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1142100" y="1004400"/>
            <a:ext cx="6858000" cy="1790100"/>
          </a:xfrm>
        </p:spPr>
        <p:txBody>
          <a:bodyPr anchor="b"/>
          <a:lstStyle>
            <a:lvl1pPr algn="ctr">
              <a:defRPr sz="45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3"/>
            </p:custDataLst>
          </p:nvPr>
        </p:nvSpPr>
        <p:spPr>
          <a:xfrm>
            <a:off x="1141810" y="2897100"/>
            <a:ext cx="6858000" cy="1242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4.xml"/><Relationship Id="rId8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8.xml"/><Relationship Id="rId25" Type="http://schemas.openxmlformats.org/officeDocument/2006/relationships/theme" Target="../theme/theme2.xml"/><Relationship Id="rId24" Type="http://schemas.openxmlformats.org/officeDocument/2006/relationships/tags" Target="../tags/tag190.xml"/><Relationship Id="rId23" Type="http://schemas.openxmlformats.org/officeDocument/2006/relationships/tags" Target="../tags/tag189.xml"/><Relationship Id="rId22" Type="http://schemas.openxmlformats.org/officeDocument/2006/relationships/tags" Target="../tags/tag188.xml"/><Relationship Id="rId21" Type="http://schemas.openxmlformats.org/officeDocument/2006/relationships/tags" Target="../tags/tag187.xml"/><Relationship Id="rId20" Type="http://schemas.openxmlformats.org/officeDocument/2006/relationships/tags" Target="../tags/tag186.xml"/><Relationship Id="rId2" Type="http://schemas.openxmlformats.org/officeDocument/2006/relationships/slideLayout" Target="../slideLayouts/slideLayout17.xml"/><Relationship Id="rId19" Type="http://schemas.openxmlformats.org/officeDocument/2006/relationships/tags" Target="../tags/tag185.xml"/><Relationship Id="rId18" Type="http://schemas.openxmlformats.org/officeDocument/2006/relationships/slideLayout" Target="../slideLayouts/slideLayout33.xml"/><Relationship Id="rId17" Type="http://schemas.openxmlformats.org/officeDocument/2006/relationships/slideLayout" Target="../slideLayouts/slideLayout32.xml"/><Relationship Id="rId16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5.xml"/><Relationship Id="rId1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33D91CE-2EF7-41AA-8E4D-EA2CAAD0980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D649C06-D821-4749-BDC5-656500ABEEC4}" type="slidenum">
              <a:rPr lang="zh-CN" altLang="en-US" smtClean="0"/>
            </a:fld>
            <a:endParaRPr lang="zh-CN" altLang="en-US"/>
          </a:p>
        </p:txBody>
      </p:sp>
      <p:sp>
        <p:nvSpPr>
          <p:cNvPr id="7" name="Text Box 35"/>
          <p:cNvSpPr txBox="1">
            <a:spLocks noChangeArrowheads="1"/>
          </p:cNvSpPr>
          <p:nvPr userDrawn="1"/>
        </p:nvSpPr>
        <p:spPr bwMode="auto">
          <a:xfrm>
            <a:off x="7531100" y="89178"/>
            <a:ext cx="16129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1800" dirty="0">
                <a:solidFill>
                  <a:srgbClr val="1F9145"/>
                </a:solidFill>
                <a:ea typeface="方正综艺简体" panose="03000509000000000000" pitchFamily="65" charset="-122"/>
              </a:rPr>
              <a:t>中再生纽维尔</a:t>
            </a:r>
            <a:endParaRPr lang="zh-CN" altLang="en-US" sz="1800" dirty="0">
              <a:solidFill>
                <a:srgbClr val="1F9145"/>
              </a:solidFill>
              <a:ea typeface="方正综艺简体" panose="03000509000000000000" pitchFamily="65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502412" y="332423"/>
            <a:ext cx="8139178" cy="331473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502412" y="714381"/>
            <a:ext cx="8139178" cy="4041680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659807" y="4762375"/>
            <a:ext cx="2025000" cy="23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3087000" y="4762375"/>
            <a:ext cx="2970000" cy="23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6457950" y="4762375"/>
            <a:ext cx="2025000" cy="23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  <p:sldLayoutId id="2147483677" r:id="rId13"/>
    <p:sldLayoutId id="2147483678" r:id="rId14"/>
    <p:sldLayoutId id="2147483679" r:id="rId15"/>
    <p:sldLayoutId id="2147483680" r:id="rId16"/>
    <p:sldLayoutId id="2147483681" r:id="rId17"/>
    <p:sldLayoutId id="2147483682" r:id="rId18"/>
  </p:sldLayoutIdLst>
  <p:txStyles>
    <p:titleStyle>
      <a:lvl1pPr algn="l" defTabSz="685800" rtl="0" eaLnBrk="1" fontAlgn="auto" latinLnBrk="0" hangingPunct="1">
        <a:lnSpc>
          <a:spcPct val="100000"/>
        </a:lnSpc>
        <a:spcBef>
          <a:spcPct val="0"/>
        </a:spcBef>
        <a:buNone/>
        <a:defRPr sz="18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1714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5143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207135" algn="l"/>
        </a:tabLst>
        <a:defRPr sz="12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8572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2001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15430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6.xml"/><Relationship Id="rId5" Type="http://schemas.openxmlformats.org/officeDocument/2006/relationships/tags" Target="../tags/tag193.xml"/><Relationship Id="rId4" Type="http://schemas.openxmlformats.org/officeDocument/2006/relationships/image" Target="../media/image7.png"/><Relationship Id="rId3" Type="http://schemas.openxmlformats.org/officeDocument/2006/relationships/tags" Target="../tags/tag192.xml"/><Relationship Id="rId2" Type="http://schemas.openxmlformats.org/officeDocument/2006/relationships/tags" Target="../tags/tag191.xml"/><Relationship Id="rId1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02.xml"/><Relationship Id="rId8" Type="http://schemas.openxmlformats.org/officeDocument/2006/relationships/tags" Target="../tags/tag201.xml"/><Relationship Id="rId7" Type="http://schemas.openxmlformats.org/officeDocument/2006/relationships/tags" Target="../tags/tag200.xml"/><Relationship Id="rId6" Type="http://schemas.openxmlformats.org/officeDocument/2006/relationships/tags" Target="../tags/tag199.xml"/><Relationship Id="rId5" Type="http://schemas.openxmlformats.org/officeDocument/2006/relationships/tags" Target="../tags/tag198.xml"/><Relationship Id="rId4" Type="http://schemas.openxmlformats.org/officeDocument/2006/relationships/tags" Target="../tags/tag197.xml"/><Relationship Id="rId3" Type="http://schemas.openxmlformats.org/officeDocument/2006/relationships/tags" Target="../tags/tag196.xml"/><Relationship Id="rId2" Type="http://schemas.openxmlformats.org/officeDocument/2006/relationships/tags" Target="../tags/tag195.xml"/><Relationship Id="rId15" Type="http://schemas.openxmlformats.org/officeDocument/2006/relationships/notesSlide" Target="../notesSlides/notesSlide2.xml"/><Relationship Id="rId14" Type="http://schemas.openxmlformats.org/officeDocument/2006/relationships/slideLayout" Target="../slideLayouts/slideLayout22.xml"/><Relationship Id="rId13" Type="http://schemas.openxmlformats.org/officeDocument/2006/relationships/tags" Target="../tags/tag204.xml"/><Relationship Id="rId12" Type="http://schemas.openxmlformats.org/officeDocument/2006/relationships/image" Target="../media/image9.jpeg"/><Relationship Id="rId11" Type="http://schemas.openxmlformats.org/officeDocument/2006/relationships/tags" Target="../tags/tag203.xml"/><Relationship Id="rId10" Type="http://schemas.openxmlformats.org/officeDocument/2006/relationships/image" Target="../media/image8.jpeg"/><Relationship Id="rId1" Type="http://schemas.openxmlformats.org/officeDocument/2006/relationships/tags" Target="../tags/tag194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13.xml"/><Relationship Id="rId8" Type="http://schemas.openxmlformats.org/officeDocument/2006/relationships/tags" Target="../tags/tag212.xml"/><Relationship Id="rId7" Type="http://schemas.openxmlformats.org/officeDocument/2006/relationships/tags" Target="../tags/tag211.xml"/><Relationship Id="rId6" Type="http://schemas.openxmlformats.org/officeDocument/2006/relationships/tags" Target="../tags/tag210.xml"/><Relationship Id="rId5" Type="http://schemas.openxmlformats.org/officeDocument/2006/relationships/tags" Target="../tags/tag209.xml"/><Relationship Id="rId4" Type="http://schemas.openxmlformats.org/officeDocument/2006/relationships/tags" Target="../tags/tag208.xml"/><Relationship Id="rId3" Type="http://schemas.openxmlformats.org/officeDocument/2006/relationships/tags" Target="../tags/tag207.xml"/><Relationship Id="rId2" Type="http://schemas.openxmlformats.org/officeDocument/2006/relationships/tags" Target="../tags/tag206.xml"/><Relationship Id="rId12" Type="http://schemas.openxmlformats.org/officeDocument/2006/relationships/slideLayout" Target="../slideLayouts/slideLayout22.xml"/><Relationship Id="rId11" Type="http://schemas.openxmlformats.org/officeDocument/2006/relationships/tags" Target="../tags/tag215.xml"/><Relationship Id="rId10" Type="http://schemas.openxmlformats.org/officeDocument/2006/relationships/tags" Target="../tags/tag214.xml"/><Relationship Id="rId1" Type="http://schemas.openxmlformats.org/officeDocument/2006/relationships/tags" Target="../tags/tag205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24.xml"/><Relationship Id="rId8" Type="http://schemas.openxmlformats.org/officeDocument/2006/relationships/tags" Target="../tags/tag223.xml"/><Relationship Id="rId7" Type="http://schemas.openxmlformats.org/officeDocument/2006/relationships/tags" Target="../tags/tag222.xml"/><Relationship Id="rId6" Type="http://schemas.openxmlformats.org/officeDocument/2006/relationships/tags" Target="../tags/tag221.xml"/><Relationship Id="rId5" Type="http://schemas.openxmlformats.org/officeDocument/2006/relationships/tags" Target="../tags/tag220.xml"/><Relationship Id="rId4" Type="http://schemas.openxmlformats.org/officeDocument/2006/relationships/tags" Target="../tags/tag219.xml"/><Relationship Id="rId3" Type="http://schemas.openxmlformats.org/officeDocument/2006/relationships/tags" Target="../tags/tag218.xml"/><Relationship Id="rId20" Type="http://schemas.openxmlformats.org/officeDocument/2006/relationships/slideLayout" Target="../slideLayouts/slideLayout22.xml"/><Relationship Id="rId2" Type="http://schemas.openxmlformats.org/officeDocument/2006/relationships/tags" Target="../tags/tag217.xml"/><Relationship Id="rId19" Type="http://schemas.openxmlformats.org/officeDocument/2006/relationships/tags" Target="../tags/tag233.xml"/><Relationship Id="rId18" Type="http://schemas.openxmlformats.org/officeDocument/2006/relationships/tags" Target="../tags/tag232.xml"/><Relationship Id="rId17" Type="http://schemas.openxmlformats.org/officeDocument/2006/relationships/tags" Target="../tags/tag231.xml"/><Relationship Id="rId16" Type="http://schemas.openxmlformats.org/officeDocument/2006/relationships/tags" Target="../tags/tag230.xml"/><Relationship Id="rId15" Type="http://schemas.openxmlformats.org/officeDocument/2006/relationships/tags" Target="../tags/tag229.xml"/><Relationship Id="rId14" Type="http://schemas.openxmlformats.org/officeDocument/2006/relationships/tags" Target="../tags/tag228.xml"/><Relationship Id="rId13" Type="http://schemas.openxmlformats.org/officeDocument/2006/relationships/image" Target="../media/image10.jpeg"/><Relationship Id="rId12" Type="http://schemas.openxmlformats.org/officeDocument/2006/relationships/tags" Target="../tags/tag227.xml"/><Relationship Id="rId11" Type="http://schemas.openxmlformats.org/officeDocument/2006/relationships/tags" Target="../tags/tag226.xml"/><Relationship Id="rId10" Type="http://schemas.openxmlformats.org/officeDocument/2006/relationships/tags" Target="../tags/tag225.xml"/><Relationship Id="rId1" Type="http://schemas.openxmlformats.org/officeDocument/2006/relationships/tags" Target="../tags/tag216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jpeg"/><Relationship Id="rId8" Type="http://schemas.openxmlformats.org/officeDocument/2006/relationships/tags" Target="../tags/tag241.xml"/><Relationship Id="rId7" Type="http://schemas.openxmlformats.org/officeDocument/2006/relationships/tags" Target="../tags/tag240.xml"/><Relationship Id="rId6" Type="http://schemas.openxmlformats.org/officeDocument/2006/relationships/tags" Target="../tags/tag239.xml"/><Relationship Id="rId5" Type="http://schemas.openxmlformats.org/officeDocument/2006/relationships/tags" Target="../tags/tag238.xml"/><Relationship Id="rId4" Type="http://schemas.openxmlformats.org/officeDocument/2006/relationships/tags" Target="../tags/tag237.xml"/><Relationship Id="rId3" Type="http://schemas.openxmlformats.org/officeDocument/2006/relationships/tags" Target="../tags/tag236.xml"/><Relationship Id="rId2" Type="http://schemas.openxmlformats.org/officeDocument/2006/relationships/tags" Target="../tags/tag235.xml"/><Relationship Id="rId13" Type="http://schemas.openxmlformats.org/officeDocument/2006/relationships/slideLayout" Target="../slideLayouts/slideLayout22.xml"/><Relationship Id="rId12" Type="http://schemas.openxmlformats.org/officeDocument/2006/relationships/tags" Target="../tags/tag243.xml"/><Relationship Id="rId11" Type="http://schemas.openxmlformats.org/officeDocument/2006/relationships/image" Target="../media/image12.png"/><Relationship Id="rId10" Type="http://schemas.openxmlformats.org/officeDocument/2006/relationships/tags" Target="../tags/tag242.xml"/><Relationship Id="rId1" Type="http://schemas.openxmlformats.org/officeDocument/2006/relationships/tags" Target="../tags/tag23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0.xml"/><Relationship Id="rId1" Type="http://schemas.openxmlformats.org/officeDocument/2006/relationships/tags" Target="../tags/tag244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253.xml"/><Relationship Id="rId8" Type="http://schemas.openxmlformats.org/officeDocument/2006/relationships/tags" Target="../tags/tag252.xml"/><Relationship Id="rId7" Type="http://schemas.openxmlformats.org/officeDocument/2006/relationships/tags" Target="../tags/tag251.xml"/><Relationship Id="rId6" Type="http://schemas.openxmlformats.org/officeDocument/2006/relationships/tags" Target="../tags/tag250.xml"/><Relationship Id="rId5" Type="http://schemas.openxmlformats.org/officeDocument/2006/relationships/tags" Target="../tags/tag249.xml"/><Relationship Id="rId4" Type="http://schemas.openxmlformats.org/officeDocument/2006/relationships/tags" Target="../tags/tag248.xml"/><Relationship Id="rId3" Type="http://schemas.openxmlformats.org/officeDocument/2006/relationships/tags" Target="../tags/tag247.xml"/><Relationship Id="rId2" Type="http://schemas.openxmlformats.org/officeDocument/2006/relationships/tags" Target="../tags/tag246.xml"/><Relationship Id="rId13" Type="http://schemas.openxmlformats.org/officeDocument/2006/relationships/slideLayout" Target="../slideLayouts/slideLayout22.xml"/><Relationship Id="rId12" Type="http://schemas.openxmlformats.org/officeDocument/2006/relationships/tags" Target="../tags/tag254.xml"/><Relationship Id="rId11" Type="http://schemas.openxmlformats.org/officeDocument/2006/relationships/image" Target="../media/image14.jpeg"/><Relationship Id="rId10" Type="http://schemas.openxmlformats.org/officeDocument/2006/relationships/image" Target="../media/image13.jpeg"/><Relationship Id="rId1" Type="http://schemas.openxmlformats.org/officeDocument/2006/relationships/tags" Target="../tags/tag245.xml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7.xml"/><Relationship Id="rId4" Type="http://schemas.openxmlformats.org/officeDocument/2006/relationships/tags" Target="../tags/tag255.xml"/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2" Type="http://schemas.openxmlformats.org/officeDocument/2006/relationships/tags" Target="../tags/tag256.xml"/><Relationship Id="rId1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2" Type="http://schemas.openxmlformats.org/officeDocument/2006/relationships/tags" Target="../tags/tag257.xml"/><Relationship Id="rId1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2" Type="http://schemas.openxmlformats.org/officeDocument/2006/relationships/tags" Target="../tags/tag258.xml"/><Relationship Id="rId1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2" Type="http://schemas.openxmlformats.org/officeDocument/2006/relationships/tags" Target="../tags/tag259.xml"/><Relationship Id="rId1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2" Type="http://schemas.openxmlformats.org/officeDocument/2006/relationships/tags" Target="../tags/tag260.xml"/><Relationship Id="rId1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2" Type="http://schemas.openxmlformats.org/officeDocument/2006/relationships/tags" Target="../tags/tag261.xml"/><Relationship Id="rId1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2" Type="http://schemas.openxmlformats.org/officeDocument/2006/relationships/tags" Target="../tags/tag262.xml"/><Relationship Id="rId1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2" Type="http://schemas.openxmlformats.org/officeDocument/2006/relationships/tags" Target="../tags/tag263.xml"/><Relationship Id="rId1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6.xml"/><Relationship Id="rId3" Type="http://schemas.openxmlformats.org/officeDocument/2006/relationships/tags" Target="../tags/tag266.xml"/><Relationship Id="rId2" Type="http://schemas.openxmlformats.org/officeDocument/2006/relationships/tags" Target="../tags/tag265.xml"/><Relationship Id="rId1" Type="http://schemas.openxmlformats.org/officeDocument/2006/relationships/tags" Target="../tags/tag26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5874706" y="4688212"/>
            <a:ext cx="3181611" cy="3904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5600">
              <a:lnSpc>
                <a:spcPts val="2800"/>
              </a:lnSpc>
              <a:spcAft>
                <a:spcPts val="0"/>
              </a:spcAft>
            </a:pPr>
            <a:r>
              <a:rPr lang="zh-CN" altLang="en-US" sz="1000" kern="100" dirty="0">
                <a:solidFill>
                  <a:srgbClr val="FFFFFF"/>
                </a:solidFill>
                <a:latin typeface="+mn-ea"/>
                <a:cs typeface="Times New Roman" panose="02020603050405020304" pitchFamily="18" charset="0"/>
              </a:rPr>
              <a:t>中再生纽维尔资源回收设备（江苏）有限公司</a:t>
            </a:r>
            <a:endParaRPr lang="zh-CN" altLang="en-US" sz="1000" kern="100" dirty="0">
              <a:solidFill>
                <a:srgbClr val="FFFFFF"/>
              </a:solidFill>
              <a:latin typeface="+mn-ea"/>
              <a:cs typeface="Times New Roman" panose="02020603050405020304" pitchFamily="18" charset="0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4597" y="96161"/>
            <a:ext cx="1132498" cy="753439"/>
          </a:xfrm>
          <a:prstGeom prst="rect">
            <a:avLst/>
          </a:prstGeom>
        </p:spPr>
      </p:pic>
      <p:sp>
        <p:nvSpPr>
          <p:cNvPr id="12" name="标题 1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010285" y="715645"/>
            <a:ext cx="6890385" cy="185547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sz="3110" dirty="0">
                <a:solidFill>
                  <a:schemeClr val="bg1"/>
                </a:solidFill>
                <a:sym typeface="+mn-ea"/>
              </a:rPr>
              <a:t>锤头铸件的使用经验及寿命分析</a:t>
            </a:r>
            <a:endParaRPr lang="zh-CN" sz="3110" dirty="0">
              <a:solidFill>
                <a:schemeClr val="bg1"/>
              </a:solidFill>
              <a:sym typeface="+mn-ea"/>
            </a:endParaRPr>
          </a:p>
          <a:p>
            <a:pPr marL="0" lvl="0" algn="ctr">
              <a:buNone/>
            </a:pPr>
            <a:br>
              <a:rPr lang="zh-CN" altLang="en-US" sz="4000" dirty="0">
                <a:solidFill>
                  <a:schemeClr val="bg1"/>
                </a:solidFill>
                <a:sym typeface="+mn-ea"/>
              </a:rPr>
            </a:br>
            <a:r>
              <a:rPr lang="zh-CN" altLang="en-US" sz="2220" dirty="0">
                <a:solidFill>
                  <a:schemeClr val="bg1"/>
                </a:solidFill>
                <a:sym typeface="+mn-ea"/>
              </a:rPr>
              <a:t>孙玉林</a:t>
            </a:r>
            <a:endParaRPr lang="zh-CN" altLang="en-US" sz="2220" dirty="0">
              <a:solidFill>
                <a:schemeClr val="bg1"/>
              </a:solidFill>
              <a:sym typeface="+mn-ea"/>
            </a:endParaRPr>
          </a:p>
        </p:txBody>
      </p:sp>
      <p:sp>
        <p:nvSpPr>
          <p:cNvPr id="16" name="副标题 15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3254826" y="2906487"/>
            <a:ext cx="5680675" cy="713238"/>
          </a:xfrm>
        </p:spPr>
        <p:txBody>
          <a:bodyPr>
            <a:normAutofit fontScale="70000" lnSpcReduction="20000"/>
          </a:bodyPr>
          <a:lstStyle/>
          <a:p>
            <a:pPr marL="0" lvl="0" indent="-285750" algn="ctr" fontAlgn="ctr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Wingdings" panose="05000000000000000000" charset="0"/>
              <a:buNone/>
            </a:pPr>
            <a:r>
              <a:rPr lang="zh-CN" altLang="en-US" sz="1600" dirty="0">
                <a:solidFill>
                  <a:schemeClr val="bg1"/>
                </a:solidFill>
              </a:rPr>
              <a:t>中再生纽维尔资源回收设备（江苏）有限公司</a:t>
            </a:r>
            <a:endParaRPr lang="zh-CN" altLang="en-US" sz="1600" dirty="0">
              <a:solidFill>
                <a:schemeClr val="bg1"/>
              </a:solidFill>
            </a:endParaRPr>
          </a:p>
          <a:p>
            <a:pPr marL="0" lvl="0" indent="-285750" algn="ctr" fontAlgn="ctr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Wingdings" panose="05000000000000000000" charset="0"/>
              <a:buNone/>
            </a:pPr>
            <a:r>
              <a:rPr lang="en-US" altLang="zh-CN" sz="1600" dirty="0">
                <a:solidFill>
                  <a:schemeClr val="bg1"/>
                </a:solidFill>
              </a:rPr>
              <a:t>CHINA RECYCLING NEWELL EQUIPMENT (JIANGSU)CO.,LTD</a:t>
            </a:r>
            <a:endParaRPr lang="en-US" altLang="zh-CN" sz="1600" dirty="0">
              <a:solidFill>
                <a:schemeClr val="bg1"/>
              </a:solidFill>
            </a:endParaRPr>
          </a:p>
        </p:txBody>
      </p:sp>
      <p:pic>
        <p:nvPicPr>
          <p:cNvPr id="11" name="温馨、背景音乐 - 梦.mp3">
            <a:hlinkClick r:id="" action="ppaction://media"/>
          </p:cNvPr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89613" y="-674688"/>
            <a:ext cx="611187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5"/>
    </p:custDataLst>
  </p:cSld>
  <p:clrMapOvr>
    <a:masterClrMapping/>
  </p:clrMapOvr>
  <p:transition spd="slow" advClick="0" advTm="0">
    <p:blinds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 userDrawn="1">
            <p:custDataLst>
              <p:tags r:id="rId1"/>
            </p:custDataLst>
          </p:nvPr>
        </p:nvGrpSpPr>
        <p:grpSpPr>
          <a:xfrm>
            <a:off x="-12700" y="-635"/>
            <a:ext cx="1504950" cy="1213485"/>
            <a:chOff x="-17015" y="1"/>
            <a:chExt cx="1660214" cy="1617784"/>
          </a:xfrm>
        </p:grpSpPr>
        <p:sp>
          <p:nvSpPr>
            <p:cNvPr id="19" name="任意多边形 4"/>
            <p:cNvSpPr/>
            <p:nvPr>
              <p:custDataLst>
                <p:tags r:id="rId2"/>
              </p:custDataLst>
            </p:nvPr>
          </p:nvSpPr>
          <p:spPr>
            <a:xfrm rot="5400000">
              <a:off x="132583" y="-132583"/>
              <a:ext cx="1378031" cy="1643200"/>
            </a:xfrm>
            <a:custGeom>
              <a:avLst/>
              <a:gdLst>
                <a:gd name="connsiteX0" fmla="*/ 0 w 4890069"/>
                <a:gd name="connsiteY0" fmla="*/ 3434591 h 5891425"/>
                <a:gd name="connsiteX1" fmla="*/ 0 w 4890069"/>
                <a:gd name="connsiteY1" fmla="*/ 0 h 5891425"/>
                <a:gd name="connsiteX2" fmla="*/ 4890069 w 4890069"/>
                <a:gd name="connsiteY2" fmla="*/ 5891425 h 5891425"/>
                <a:gd name="connsiteX3" fmla="*/ 2927012 w 4890069"/>
                <a:gd name="connsiteY3" fmla="*/ 5891425 h 5891425"/>
                <a:gd name="connsiteX4" fmla="*/ 4593 w 4890069"/>
                <a:gd name="connsiteY4" fmla="*/ 2353568 h 5891425"/>
                <a:gd name="connsiteX5" fmla="*/ 4593 w 4890069"/>
                <a:gd name="connsiteY5" fmla="*/ 3440124 h 5891425"/>
                <a:gd name="connsiteX6" fmla="*/ 0 w 4890069"/>
                <a:gd name="connsiteY6" fmla="*/ 3434591 h 5891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90069" h="5891425">
                  <a:moveTo>
                    <a:pt x="0" y="3434591"/>
                  </a:moveTo>
                  <a:lnTo>
                    <a:pt x="0" y="0"/>
                  </a:lnTo>
                  <a:lnTo>
                    <a:pt x="4890069" y="5891425"/>
                  </a:lnTo>
                  <a:lnTo>
                    <a:pt x="2927012" y="5891425"/>
                  </a:lnTo>
                  <a:lnTo>
                    <a:pt x="4593" y="2353568"/>
                  </a:lnTo>
                  <a:lnTo>
                    <a:pt x="4593" y="3440124"/>
                  </a:lnTo>
                  <a:lnTo>
                    <a:pt x="0" y="3434591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任意多边形 5"/>
            <p:cNvSpPr/>
            <p:nvPr>
              <p:custDataLst>
                <p:tags r:id="rId3"/>
              </p:custDataLst>
            </p:nvPr>
          </p:nvSpPr>
          <p:spPr>
            <a:xfrm rot="5400000">
              <a:off x="63055" y="323413"/>
              <a:ext cx="773574" cy="899689"/>
            </a:xfrm>
            <a:custGeom>
              <a:avLst/>
              <a:gdLst>
                <a:gd name="connsiteX0" fmla="*/ 0 w 2568589"/>
                <a:gd name="connsiteY0" fmla="*/ 34956 h 3043831"/>
                <a:gd name="connsiteX1" fmla="*/ 42112 w 2568589"/>
                <a:gd name="connsiteY1" fmla="*/ 0 h 3043831"/>
                <a:gd name="connsiteX2" fmla="*/ 2568589 w 2568589"/>
                <a:gd name="connsiteY2" fmla="*/ 3043831 h 3043831"/>
                <a:gd name="connsiteX3" fmla="*/ 2497463 w 2568589"/>
                <a:gd name="connsiteY3" fmla="*/ 3043831 h 3043831"/>
                <a:gd name="connsiteX4" fmla="*/ 0 w 2568589"/>
                <a:gd name="connsiteY4" fmla="*/ 34956 h 3043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68589" h="3043831">
                  <a:moveTo>
                    <a:pt x="0" y="34956"/>
                  </a:moveTo>
                  <a:lnTo>
                    <a:pt x="42112" y="0"/>
                  </a:lnTo>
                  <a:lnTo>
                    <a:pt x="2568589" y="3043831"/>
                  </a:lnTo>
                  <a:lnTo>
                    <a:pt x="2497463" y="3043831"/>
                  </a:lnTo>
                  <a:lnTo>
                    <a:pt x="0" y="34956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任意多边形 6"/>
            <p:cNvSpPr/>
            <p:nvPr>
              <p:custDataLst>
                <p:tags r:id="rId4"/>
              </p:custDataLst>
            </p:nvPr>
          </p:nvSpPr>
          <p:spPr>
            <a:xfrm rot="5400000">
              <a:off x="59952" y="-69357"/>
              <a:ext cx="677414" cy="816130"/>
            </a:xfrm>
            <a:custGeom>
              <a:avLst/>
              <a:gdLst>
                <a:gd name="connsiteX0" fmla="*/ 0 w 1443470"/>
                <a:gd name="connsiteY0" fmla="*/ 353826 h 1739055"/>
                <a:gd name="connsiteX1" fmla="*/ 0 w 1443470"/>
                <a:gd name="connsiteY1" fmla="*/ 0 h 1739055"/>
                <a:gd name="connsiteX2" fmla="*/ 1443470 w 1443470"/>
                <a:gd name="connsiteY2" fmla="*/ 1739055 h 1739055"/>
                <a:gd name="connsiteX3" fmla="*/ 1149783 w 1443470"/>
                <a:gd name="connsiteY3" fmla="*/ 1739055 h 1739055"/>
                <a:gd name="connsiteX4" fmla="*/ 0 w 1443470"/>
                <a:gd name="connsiteY4" fmla="*/ 353826 h 1739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43470" h="1739055">
                  <a:moveTo>
                    <a:pt x="0" y="353826"/>
                  </a:moveTo>
                  <a:lnTo>
                    <a:pt x="0" y="0"/>
                  </a:lnTo>
                  <a:lnTo>
                    <a:pt x="1443470" y="1739055"/>
                  </a:lnTo>
                  <a:lnTo>
                    <a:pt x="1149783" y="1739055"/>
                  </a:lnTo>
                  <a:lnTo>
                    <a:pt x="0" y="353826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任意多边形 7"/>
            <p:cNvSpPr/>
            <p:nvPr>
              <p:custDataLst>
                <p:tags r:id="rId5"/>
              </p:custDataLst>
            </p:nvPr>
          </p:nvSpPr>
          <p:spPr>
            <a:xfrm rot="5400000">
              <a:off x="20832" y="854018"/>
              <a:ext cx="725920" cy="801614"/>
            </a:xfrm>
            <a:custGeom>
              <a:avLst/>
              <a:gdLst>
                <a:gd name="connsiteX0" fmla="*/ 0 w 2575993"/>
                <a:gd name="connsiteY0" fmla="*/ 562449 h 2844602"/>
                <a:gd name="connsiteX1" fmla="*/ 158363 w 2575993"/>
                <a:gd name="connsiteY1" fmla="*/ 0 h 2844602"/>
                <a:gd name="connsiteX2" fmla="*/ 2575993 w 2575993"/>
                <a:gd name="connsiteY2" fmla="*/ 2844602 h 2844602"/>
                <a:gd name="connsiteX3" fmla="*/ 1939604 w 2575993"/>
                <a:gd name="connsiteY3" fmla="*/ 2844602 h 2844602"/>
                <a:gd name="connsiteX4" fmla="*/ 0 w 2575993"/>
                <a:gd name="connsiteY4" fmla="*/ 562449 h 2844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5993" h="2844602">
                  <a:moveTo>
                    <a:pt x="0" y="562449"/>
                  </a:moveTo>
                  <a:lnTo>
                    <a:pt x="158363" y="0"/>
                  </a:lnTo>
                  <a:lnTo>
                    <a:pt x="2575993" y="2844602"/>
                  </a:lnTo>
                  <a:lnTo>
                    <a:pt x="1939604" y="2844602"/>
                  </a:lnTo>
                  <a:lnTo>
                    <a:pt x="0" y="56244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任意多边形 8"/>
            <p:cNvSpPr/>
            <p:nvPr>
              <p:custDataLst>
                <p:tags r:id="rId6"/>
              </p:custDataLst>
            </p:nvPr>
          </p:nvSpPr>
          <p:spPr>
            <a:xfrm rot="10800000">
              <a:off x="744587" y="1295"/>
              <a:ext cx="600570" cy="354777"/>
            </a:xfrm>
            <a:custGeom>
              <a:avLst/>
              <a:gdLst>
                <a:gd name="connsiteX0" fmla="*/ 776237 w 2131180"/>
                <a:gd name="connsiteY0" fmla="*/ 1258957 h 1258957"/>
                <a:gd name="connsiteX1" fmla="*/ 0 w 2131180"/>
                <a:gd name="connsiteY1" fmla="*/ 1258957 h 1258957"/>
                <a:gd name="connsiteX2" fmla="*/ 1573679 w 2131180"/>
                <a:gd name="connsiteY2" fmla="*/ 0 h 1258957"/>
                <a:gd name="connsiteX3" fmla="*/ 2131180 w 2131180"/>
                <a:gd name="connsiteY3" fmla="*/ 174991 h 1258957"/>
                <a:gd name="connsiteX4" fmla="*/ 776237 w 2131180"/>
                <a:gd name="connsiteY4" fmla="*/ 1258957 h 1258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31180" h="1258957">
                  <a:moveTo>
                    <a:pt x="776237" y="1258957"/>
                  </a:moveTo>
                  <a:lnTo>
                    <a:pt x="0" y="1258957"/>
                  </a:lnTo>
                  <a:lnTo>
                    <a:pt x="1573679" y="0"/>
                  </a:lnTo>
                  <a:lnTo>
                    <a:pt x="2131180" y="174991"/>
                  </a:lnTo>
                  <a:lnTo>
                    <a:pt x="776237" y="125895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任意多边形: 形状 4"/>
          <p:cNvSpPr/>
          <p:nvPr>
            <p:custDataLst>
              <p:tags r:id="rId7"/>
            </p:custDataLst>
          </p:nvPr>
        </p:nvSpPr>
        <p:spPr>
          <a:xfrm>
            <a:off x="342903" y="0"/>
            <a:ext cx="457204" cy="685805"/>
          </a:xfrm>
          <a:custGeom>
            <a:avLst/>
            <a:gdLst>
              <a:gd name="connsiteX0" fmla="*/ 0 w 627387"/>
              <a:gd name="connsiteY0" fmla="*/ 0 h 912618"/>
              <a:gd name="connsiteX1" fmla="*/ 627387 w 627387"/>
              <a:gd name="connsiteY1" fmla="*/ 0 h 912618"/>
              <a:gd name="connsiteX2" fmla="*/ 627387 w 627387"/>
              <a:gd name="connsiteY2" fmla="*/ 912618 h 912618"/>
              <a:gd name="connsiteX3" fmla="*/ 626450 w 627387"/>
              <a:gd name="connsiteY3" fmla="*/ 912618 h 912618"/>
              <a:gd name="connsiteX4" fmla="*/ 307591 w 627387"/>
              <a:gd name="connsiteY4" fmla="*/ 508784 h 912618"/>
              <a:gd name="connsiteX5" fmla="*/ 0 w 627387"/>
              <a:gd name="connsiteY5" fmla="*/ 898346 h 912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7387" h="912618">
                <a:moveTo>
                  <a:pt x="0" y="0"/>
                </a:moveTo>
                <a:lnTo>
                  <a:pt x="627387" y="0"/>
                </a:lnTo>
                <a:lnTo>
                  <a:pt x="627387" y="912618"/>
                </a:lnTo>
                <a:lnTo>
                  <a:pt x="626450" y="912618"/>
                </a:lnTo>
                <a:lnTo>
                  <a:pt x="307591" y="508784"/>
                </a:lnTo>
                <a:lnTo>
                  <a:pt x="0" y="898346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2700" cap="flat">
            <a:noFill/>
            <a:prstDash val="solid"/>
            <a:miter lim="800000"/>
          </a:ln>
          <a:effectLst/>
        </p:spPr>
        <p:txBody>
          <a:bodyPr wrap="square" lIns="0" tIns="0" rIns="0" bIns="0" numCol="1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1350" dirty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itle 6"/>
          <p:cNvSpPr txBox="1"/>
          <p:nvPr>
            <p:custDataLst>
              <p:tags r:id="rId8"/>
            </p:custDataLst>
          </p:nvPr>
        </p:nvSpPr>
        <p:spPr>
          <a:xfrm>
            <a:off x="557530" y="289252"/>
            <a:ext cx="8018780" cy="1617653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47625" tIns="19050" rIns="47625" bIns="19050" anchor="ctr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0" lvl="0" indent="0" algn="l" fontAlgn="auto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SzPct val="100000"/>
              <a:buNone/>
            </a:pPr>
            <a:r>
              <a:rPr lang="zh-CN" altLang="en-US" sz="1600" b="1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概述</a:t>
            </a:r>
            <a:endParaRPr lang="zh-CN" altLang="en-US" sz="1600" spc="100" dirty="0">
              <a:ln w="3175">
                <a:noFill/>
                <a:prstDash val="dash"/>
              </a:ln>
              <a:solidFill>
                <a:schemeClr val="tx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0" lvl="0" indent="0" algn="l" fontAlgn="auto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SzPct val="100000"/>
              <a:buNone/>
            </a:pPr>
            <a:r>
              <a:rPr lang="zh-CN" altLang="en-US" sz="16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</a:t>
            </a:r>
            <a:r>
              <a:rPr altLang="zh-CN" sz="16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</a:t>
            </a:r>
            <a:r>
              <a:rPr lang="zh-CN" altLang="en-US" sz="16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破碎机锤头是破碎设备中最主要的部件，其主要用途简单的来说就是敲击、撕裂铁料。在破碎机高速运转时直接击打物料，通过格栅孔破碎成大小合适的成品。锤头在生产中不断的击打铁料、撕裂铁料，所以对于锤头的</a:t>
            </a:r>
            <a:r>
              <a:rPr lang="zh-CN" altLang="en-US" sz="1600" spc="100" dirty="0">
                <a:ln w="3175">
                  <a:noFill/>
                  <a:prstDash val="dash"/>
                </a:ln>
                <a:solidFill>
                  <a:srgbClr val="FF0000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耐磨性、强度及韧性</a:t>
            </a:r>
            <a:r>
              <a:rPr lang="zh-CN" altLang="en-US" sz="16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要求非常高</a:t>
            </a:r>
            <a:endParaRPr lang="zh-CN" altLang="en-US" sz="1600" spc="100" dirty="0">
              <a:ln w="3175">
                <a:noFill/>
                <a:prstDash val="dash"/>
              </a:ln>
              <a:solidFill>
                <a:schemeClr val="tx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pic>
        <p:nvPicPr>
          <p:cNvPr id="6" name="图片 5" descr="placingpictureplaceholder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rcRect/>
          <a:stretch>
            <a:fillRect/>
          </a:stretch>
        </p:blipFill>
        <p:spPr>
          <a:xfrm>
            <a:off x="438150" y="2021205"/>
            <a:ext cx="4133850" cy="2946400"/>
          </a:xfrm>
          <a:prstGeom prst="rect">
            <a:avLst/>
          </a:prstGeom>
        </p:spPr>
      </p:pic>
      <p:pic>
        <p:nvPicPr>
          <p:cNvPr id="7" name="图片 6" descr="placingpictureplaceholder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/>
          <a:srcRect/>
          <a:stretch>
            <a:fillRect/>
          </a:stretch>
        </p:blipFill>
        <p:spPr>
          <a:xfrm rot="5400000">
            <a:off x="5494655" y="1884680"/>
            <a:ext cx="2877820" cy="328676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829810" y="164465"/>
            <a:ext cx="3048000" cy="2914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</p:spTree>
    <p:custDataLst>
      <p:tags r:id="rId1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组合 23"/>
          <p:cNvGrpSpPr/>
          <p:nvPr userDrawn="1">
            <p:custDataLst>
              <p:tags r:id="rId1"/>
            </p:custDataLst>
          </p:nvPr>
        </p:nvGrpSpPr>
        <p:grpSpPr>
          <a:xfrm>
            <a:off x="-12761" y="-952"/>
            <a:ext cx="1245161" cy="1213338"/>
            <a:chOff x="-17015" y="1"/>
            <a:chExt cx="1660214" cy="1617784"/>
          </a:xfrm>
        </p:grpSpPr>
        <p:sp>
          <p:nvSpPr>
            <p:cNvPr id="25" name="任意多边形 4"/>
            <p:cNvSpPr/>
            <p:nvPr>
              <p:custDataLst>
                <p:tags r:id="rId2"/>
              </p:custDataLst>
            </p:nvPr>
          </p:nvSpPr>
          <p:spPr>
            <a:xfrm rot="5400000">
              <a:off x="132583" y="-132583"/>
              <a:ext cx="1378031" cy="1643200"/>
            </a:xfrm>
            <a:custGeom>
              <a:avLst/>
              <a:gdLst>
                <a:gd name="connsiteX0" fmla="*/ 0 w 4890069"/>
                <a:gd name="connsiteY0" fmla="*/ 3434591 h 5891425"/>
                <a:gd name="connsiteX1" fmla="*/ 0 w 4890069"/>
                <a:gd name="connsiteY1" fmla="*/ 0 h 5891425"/>
                <a:gd name="connsiteX2" fmla="*/ 4890069 w 4890069"/>
                <a:gd name="connsiteY2" fmla="*/ 5891425 h 5891425"/>
                <a:gd name="connsiteX3" fmla="*/ 2927012 w 4890069"/>
                <a:gd name="connsiteY3" fmla="*/ 5891425 h 5891425"/>
                <a:gd name="connsiteX4" fmla="*/ 4593 w 4890069"/>
                <a:gd name="connsiteY4" fmla="*/ 2353568 h 5891425"/>
                <a:gd name="connsiteX5" fmla="*/ 4593 w 4890069"/>
                <a:gd name="connsiteY5" fmla="*/ 3440124 h 5891425"/>
                <a:gd name="connsiteX6" fmla="*/ 0 w 4890069"/>
                <a:gd name="connsiteY6" fmla="*/ 3434591 h 5891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90069" h="5891425">
                  <a:moveTo>
                    <a:pt x="0" y="3434591"/>
                  </a:moveTo>
                  <a:lnTo>
                    <a:pt x="0" y="0"/>
                  </a:lnTo>
                  <a:lnTo>
                    <a:pt x="4890069" y="5891425"/>
                  </a:lnTo>
                  <a:lnTo>
                    <a:pt x="2927012" y="5891425"/>
                  </a:lnTo>
                  <a:lnTo>
                    <a:pt x="4593" y="2353568"/>
                  </a:lnTo>
                  <a:lnTo>
                    <a:pt x="4593" y="3440124"/>
                  </a:lnTo>
                  <a:lnTo>
                    <a:pt x="0" y="3434591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任意多边形 5"/>
            <p:cNvSpPr/>
            <p:nvPr>
              <p:custDataLst>
                <p:tags r:id="rId3"/>
              </p:custDataLst>
            </p:nvPr>
          </p:nvSpPr>
          <p:spPr>
            <a:xfrm rot="5400000">
              <a:off x="63055" y="323413"/>
              <a:ext cx="773574" cy="899689"/>
            </a:xfrm>
            <a:custGeom>
              <a:avLst/>
              <a:gdLst>
                <a:gd name="connsiteX0" fmla="*/ 0 w 2568589"/>
                <a:gd name="connsiteY0" fmla="*/ 34956 h 3043831"/>
                <a:gd name="connsiteX1" fmla="*/ 42112 w 2568589"/>
                <a:gd name="connsiteY1" fmla="*/ 0 h 3043831"/>
                <a:gd name="connsiteX2" fmla="*/ 2568589 w 2568589"/>
                <a:gd name="connsiteY2" fmla="*/ 3043831 h 3043831"/>
                <a:gd name="connsiteX3" fmla="*/ 2497463 w 2568589"/>
                <a:gd name="connsiteY3" fmla="*/ 3043831 h 3043831"/>
                <a:gd name="connsiteX4" fmla="*/ 0 w 2568589"/>
                <a:gd name="connsiteY4" fmla="*/ 34956 h 3043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68589" h="3043831">
                  <a:moveTo>
                    <a:pt x="0" y="34956"/>
                  </a:moveTo>
                  <a:lnTo>
                    <a:pt x="42112" y="0"/>
                  </a:lnTo>
                  <a:lnTo>
                    <a:pt x="2568589" y="3043831"/>
                  </a:lnTo>
                  <a:lnTo>
                    <a:pt x="2497463" y="3043831"/>
                  </a:lnTo>
                  <a:lnTo>
                    <a:pt x="0" y="34956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任意多边形 6"/>
            <p:cNvSpPr/>
            <p:nvPr>
              <p:custDataLst>
                <p:tags r:id="rId4"/>
              </p:custDataLst>
            </p:nvPr>
          </p:nvSpPr>
          <p:spPr>
            <a:xfrm rot="5400000">
              <a:off x="59952" y="-69357"/>
              <a:ext cx="677414" cy="816130"/>
            </a:xfrm>
            <a:custGeom>
              <a:avLst/>
              <a:gdLst>
                <a:gd name="connsiteX0" fmla="*/ 0 w 1443470"/>
                <a:gd name="connsiteY0" fmla="*/ 353826 h 1739055"/>
                <a:gd name="connsiteX1" fmla="*/ 0 w 1443470"/>
                <a:gd name="connsiteY1" fmla="*/ 0 h 1739055"/>
                <a:gd name="connsiteX2" fmla="*/ 1443470 w 1443470"/>
                <a:gd name="connsiteY2" fmla="*/ 1739055 h 1739055"/>
                <a:gd name="connsiteX3" fmla="*/ 1149783 w 1443470"/>
                <a:gd name="connsiteY3" fmla="*/ 1739055 h 1739055"/>
                <a:gd name="connsiteX4" fmla="*/ 0 w 1443470"/>
                <a:gd name="connsiteY4" fmla="*/ 353826 h 1739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43470" h="1739055">
                  <a:moveTo>
                    <a:pt x="0" y="353826"/>
                  </a:moveTo>
                  <a:lnTo>
                    <a:pt x="0" y="0"/>
                  </a:lnTo>
                  <a:lnTo>
                    <a:pt x="1443470" y="1739055"/>
                  </a:lnTo>
                  <a:lnTo>
                    <a:pt x="1149783" y="1739055"/>
                  </a:lnTo>
                  <a:lnTo>
                    <a:pt x="0" y="353826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任意多边形 7"/>
            <p:cNvSpPr/>
            <p:nvPr>
              <p:custDataLst>
                <p:tags r:id="rId5"/>
              </p:custDataLst>
            </p:nvPr>
          </p:nvSpPr>
          <p:spPr>
            <a:xfrm rot="5400000">
              <a:off x="20832" y="854018"/>
              <a:ext cx="725920" cy="801614"/>
            </a:xfrm>
            <a:custGeom>
              <a:avLst/>
              <a:gdLst>
                <a:gd name="connsiteX0" fmla="*/ 0 w 2575993"/>
                <a:gd name="connsiteY0" fmla="*/ 562449 h 2844602"/>
                <a:gd name="connsiteX1" fmla="*/ 158363 w 2575993"/>
                <a:gd name="connsiteY1" fmla="*/ 0 h 2844602"/>
                <a:gd name="connsiteX2" fmla="*/ 2575993 w 2575993"/>
                <a:gd name="connsiteY2" fmla="*/ 2844602 h 2844602"/>
                <a:gd name="connsiteX3" fmla="*/ 1939604 w 2575993"/>
                <a:gd name="connsiteY3" fmla="*/ 2844602 h 2844602"/>
                <a:gd name="connsiteX4" fmla="*/ 0 w 2575993"/>
                <a:gd name="connsiteY4" fmla="*/ 562449 h 2844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5993" h="2844602">
                  <a:moveTo>
                    <a:pt x="0" y="562449"/>
                  </a:moveTo>
                  <a:lnTo>
                    <a:pt x="158363" y="0"/>
                  </a:lnTo>
                  <a:lnTo>
                    <a:pt x="2575993" y="2844602"/>
                  </a:lnTo>
                  <a:lnTo>
                    <a:pt x="1939604" y="2844602"/>
                  </a:lnTo>
                  <a:lnTo>
                    <a:pt x="0" y="56244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任意多边形 8"/>
            <p:cNvSpPr/>
            <p:nvPr>
              <p:custDataLst>
                <p:tags r:id="rId6"/>
              </p:custDataLst>
            </p:nvPr>
          </p:nvSpPr>
          <p:spPr>
            <a:xfrm rot="10800000">
              <a:off x="744587" y="1295"/>
              <a:ext cx="600570" cy="354777"/>
            </a:xfrm>
            <a:custGeom>
              <a:avLst/>
              <a:gdLst>
                <a:gd name="connsiteX0" fmla="*/ 776237 w 2131180"/>
                <a:gd name="connsiteY0" fmla="*/ 1258957 h 1258957"/>
                <a:gd name="connsiteX1" fmla="*/ 0 w 2131180"/>
                <a:gd name="connsiteY1" fmla="*/ 1258957 h 1258957"/>
                <a:gd name="connsiteX2" fmla="*/ 1573679 w 2131180"/>
                <a:gd name="connsiteY2" fmla="*/ 0 h 1258957"/>
                <a:gd name="connsiteX3" fmla="*/ 2131180 w 2131180"/>
                <a:gd name="connsiteY3" fmla="*/ 174991 h 1258957"/>
                <a:gd name="connsiteX4" fmla="*/ 776237 w 2131180"/>
                <a:gd name="connsiteY4" fmla="*/ 1258957 h 1258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31180" h="1258957">
                  <a:moveTo>
                    <a:pt x="776237" y="1258957"/>
                  </a:moveTo>
                  <a:lnTo>
                    <a:pt x="0" y="1258957"/>
                  </a:lnTo>
                  <a:lnTo>
                    <a:pt x="1573679" y="0"/>
                  </a:lnTo>
                  <a:lnTo>
                    <a:pt x="2131180" y="174991"/>
                  </a:lnTo>
                  <a:lnTo>
                    <a:pt x="776237" y="125895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56" name="文本框 6"/>
          <p:cNvSpPr txBox="1"/>
          <p:nvPr>
            <p:custDataLst>
              <p:tags r:id="rId7"/>
            </p:custDataLst>
          </p:nvPr>
        </p:nvSpPr>
        <p:spPr>
          <a:xfrm>
            <a:off x="1028708" y="228602"/>
            <a:ext cx="7772462" cy="457204"/>
          </a:xfrm>
          <a:prstGeom prst="rect">
            <a:avLst/>
          </a:prstGeom>
          <a:noFill/>
          <a:ln w="12700">
            <a:noFill/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pPr marL="0" indent="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锤头工作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的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特性要求</a:t>
            </a:r>
            <a:endParaRPr lang="en-US" altLang="zh-CN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2" name="任意多边形: 形状 20"/>
          <p:cNvSpPr/>
          <p:nvPr>
            <p:custDataLst>
              <p:tags r:id="rId8"/>
            </p:custDataLst>
          </p:nvPr>
        </p:nvSpPr>
        <p:spPr>
          <a:xfrm>
            <a:off x="342903" y="0"/>
            <a:ext cx="457204" cy="685805"/>
          </a:xfrm>
          <a:custGeom>
            <a:avLst/>
            <a:gdLst>
              <a:gd name="connsiteX0" fmla="*/ 0 w 627387"/>
              <a:gd name="connsiteY0" fmla="*/ 0 h 912618"/>
              <a:gd name="connsiteX1" fmla="*/ 627387 w 627387"/>
              <a:gd name="connsiteY1" fmla="*/ 0 h 912618"/>
              <a:gd name="connsiteX2" fmla="*/ 627387 w 627387"/>
              <a:gd name="connsiteY2" fmla="*/ 912618 h 912618"/>
              <a:gd name="connsiteX3" fmla="*/ 626450 w 627387"/>
              <a:gd name="connsiteY3" fmla="*/ 912618 h 912618"/>
              <a:gd name="connsiteX4" fmla="*/ 307591 w 627387"/>
              <a:gd name="connsiteY4" fmla="*/ 508784 h 912618"/>
              <a:gd name="connsiteX5" fmla="*/ 0 w 627387"/>
              <a:gd name="connsiteY5" fmla="*/ 898346 h 912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7387" h="912618">
                <a:moveTo>
                  <a:pt x="0" y="0"/>
                </a:moveTo>
                <a:lnTo>
                  <a:pt x="627387" y="0"/>
                </a:lnTo>
                <a:lnTo>
                  <a:pt x="627387" y="912618"/>
                </a:lnTo>
                <a:lnTo>
                  <a:pt x="626450" y="912618"/>
                </a:lnTo>
                <a:lnTo>
                  <a:pt x="307591" y="508784"/>
                </a:lnTo>
                <a:lnTo>
                  <a:pt x="0" y="898346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2700" cap="flat">
            <a:noFill/>
            <a:prstDash val="solid"/>
            <a:miter lim="800000"/>
          </a:ln>
          <a:effectLst/>
        </p:spPr>
        <p:txBody>
          <a:bodyPr wrap="square" lIns="0" tIns="0" rIns="0" bIns="0" numCol="1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1350" dirty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 userDrawn="1">
            <p:custDataLst>
              <p:tags r:id="rId9"/>
            </p:custDataLst>
          </p:nvPr>
        </p:nvSpPr>
        <p:spPr>
          <a:xfrm>
            <a:off x="856537" y="914558"/>
            <a:ext cx="7430927" cy="4001268"/>
          </a:xfrm>
          <a:prstGeom prst="rect">
            <a:avLst/>
          </a:prstGeom>
          <a:solidFill>
            <a:schemeClr val="l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itle 6"/>
          <p:cNvSpPr txBox="1"/>
          <p:nvPr>
            <p:custDataLst>
              <p:tags r:id="rId10"/>
            </p:custDataLst>
          </p:nvPr>
        </p:nvSpPr>
        <p:spPr>
          <a:xfrm>
            <a:off x="800100" y="914400"/>
            <a:ext cx="7487364" cy="4001135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47625" tIns="19050" rIns="47625" bIns="19050" anchor="t" anchorCtr="0">
            <a:normAutofit fontScale="57500" lnSpcReduction="20000"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0" lvl="0" indent="-285750" algn="l" fontAlgn="ctr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Wingdings" panose="05000000000000000000" charset="0"/>
              <a:buNone/>
            </a:pPr>
            <a:r>
              <a:rPr altLang="zh-CN" sz="1400" spc="100" dirty="0">
                <a:ln w="3175">
                  <a:noFill/>
                  <a:prstDash val="dash"/>
                </a:ln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</a:t>
            </a:r>
            <a:endParaRPr altLang="zh-CN" sz="1400" spc="100" dirty="0">
              <a:ln w="3175">
                <a:noFill/>
                <a:prstDash val="dash"/>
              </a:ln>
              <a:solidFill>
                <a:schemeClr val="dk1">
                  <a:lumMod val="85000"/>
                  <a:lumOff val="1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0" lvl="0" indent="-285750" algn="l" fontAlgn="ctr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Wingdings" panose="05000000000000000000" charset="0"/>
              <a:buNone/>
            </a:pPr>
            <a:r>
              <a:rPr altLang="zh-CN" sz="1400" spc="100" dirty="0">
                <a:ln w="3175">
                  <a:noFill/>
                  <a:prstDash val="dash"/>
                </a:ln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</a:t>
            </a:r>
            <a:r>
              <a:rPr lang="zh-CN" altLang="en-US" sz="16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</a:t>
            </a:r>
            <a:r>
              <a:rPr altLang="zh-CN" sz="16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</a:t>
            </a:r>
            <a:r>
              <a:rPr altLang="zh-CN" sz="28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锤头质量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不能完全以高产能作为标准</a:t>
            </a:r>
            <a:r>
              <a:rPr altLang="zh-CN" sz="28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、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需</a:t>
            </a:r>
            <a:r>
              <a:rPr altLang="zh-CN" sz="28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保证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在</a:t>
            </a:r>
            <a:r>
              <a:rPr altLang="zh-CN" sz="28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生产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中不损坏设备的前提下追求产能。否则、</a:t>
            </a:r>
            <a:r>
              <a:rPr altLang="zh-CN" sz="28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一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但</a:t>
            </a:r>
            <a:r>
              <a:rPr altLang="zh-CN" sz="28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锤头断裂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未及时排出、会造成设备的重大损坏。如：</a:t>
            </a:r>
            <a:r>
              <a:rPr altLang="zh-CN" sz="28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底部格栅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受</a:t>
            </a:r>
            <a:r>
              <a:rPr altLang="zh-CN" sz="28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冲击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断裂</a:t>
            </a:r>
            <a:r>
              <a:rPr altLang="zh-CN" sz="28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、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主</a:t>
            </a:r>
            <a:r>
              <a:rPr altLang="zh-CN" sz="28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传动轴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造成</a:t>
            </a:r>
            <a:r>
              <a:rPr altLang="zh-CN" sz="28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损坏，轴承座壳体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断裂</a:t>
            </a:r>
            <a:r>
              <a:rPr altLang="zh-CN" sz="28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，轴承失效等重大经济损失可达几十万元（不包括停机造成的隐形成本）</a:t>
            </a:r>
            <a:r>
              <a:rPr lang="zh-CN" altLang="en-US" sz="28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。</a:t>
            </a:r>
            <a:endParaRPr lang="zh-CN" altLang="en-US" sz="2800" spc="100" dirty="0">
              <a:ln w="3175">
                <a:noFill/>
                <a:prstDash val="dash"/>
              </a:ln>
              <a:solidFill>
                <a:schemeClr val="tx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0" lvl="0" indent="-285750" algn="l" fontAlgn="ctr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Wingdings" panose="05000000000000000000" charset="0"/>
              <a:buNone/>
            </a:pPr>
            <a:r>
              <a:rPr altLang="zh-CN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制造商为了锤头高产增加卖点，生产合金锤头，因合金锤头硬度高，韧性低、碰到硬的物料冲击容易断裂，造成上述情况及转子中轴变形，直接损失上百万</a:t>
            </a:r>
            <a:r>
              <a:rPr altLang="zh-CN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(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已有破碎料加工厂家造成损失的先例</a:t>
            </a:r>
            <a:r>
              <a:rPr altLang="zh-CN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)</a:t>
            </a:r>
            <a:endParaRPr sz="28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lvl="0" indent="-285750" algn="l" fontAlgn="ctr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Wingdings" panose="05000000000000000000" charset="0"/>
              <a:buNone/>
            </a:pPr>
            <a:r>
              <a:rPr altLang="zh-CN" sz="2800" spc="100">
                <a:ln w="3175">
                  <a:noFill/>
                  <a:prstDash val="dash"/>
                </a:ln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</a:t>
            </a:r>
            <a:r>
              <a:rPr lang="zh-CN" altLang="en-US" sz="2800" spc="100">
                <a:ln w="3175">
                  <a:noFill/>
                  <a:prstDash val="dash"/>
                </a:ln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为避免以上情况发生，我司一直沿用美国纽维尔的锤头配方（美国纽维尔已有</a:t>
            </a:r>
            <a:r>
              <a:rPr altLang="zh-CN" sz="2800" spc="100">
                <a:ln w="3175">
                  <a:noFill/>
                  <a:prstDash val="dash"/>
                </a:ln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60</a:t>
            </a:r>
            <a:r>
              <a:rPr lang="zh-CN" altLang="en-US" sz="2800" spc="100">
                <a:ln w="3175">
                  <a:noFill/>
                  <a:prstDash val="dash"/>
                </a:ln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年的生产经验），保证锤头韧性、强度及耐磨性前提下，在追求锤头的产能</a:t>
            </a:r>
            <a:r>
              <a:rPr lang="zh-CN" altLang="en-US" sz="2800" spc="100" smtClean="0">
                <a:ln w="3175">
                  <a:noFill/>
                  <a:prstDash val="dash"/>
                </a:ln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。这样</a:t>
            </a:r>
            <a:r>
              <a:rPr lang="zh-CN" altLang="en-US" sz="2800" spc="100">
                <a:ln w="3175">
                  <a:noFill/>
                  <a:prstDash val="dash"/>
                </a:ln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锤头才能在生产中不会出现快速磨损、掉块、断裂等情况，使生产更加安全可靠。</a:t>
            </a:r>
            <a:endParaRPr lang="zh-CN" altLang="en-US" sz="2800" spc="100">
              <a:ln w="3175">
                <a:noFill/>
                <a:prstDash val="dash"/>
              </a:ln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0" lvl="0" indent="-285750" algn="l" fontAlgn="ctr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Wingdings" panose="05000000000000000000" charset="0"/>
              <a:buNone/>
            </a:pPr>
            <a:r>
              <a:rPr lang="zh-CN" altLang="en-US" sz="2665" b="1" spc="100">
                <a:ln w="3175">
                  <a:noFill/>
                  <a:prstDash val="dash"/>
                </a:ln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</a:t>
            </a:r>
            <a:endParaRPr lang="zh-CN" altLang="en-US" sz="2665" b="1" spc="100" dirty="0">
              <a:ln w="3175">
                <a:noFill/>
                <a:prstDash val="dash"/>
              </a:ln>
              <a:solidFill>
                <a:schemeClr val="tx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0" lvl="0" indent="-285750" algn="l" fontAlgn="ctr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Wingdings" panose="05000000000000000000" charset="0"/>
              <a:buNone/>
            </a:pPr>
            <a:endParaRPr altLang="zh-CN" sz="2665" b="1" spc="100" dirty="0">
              <a:ln w="3175">
                <a:noFill/>
                <a:prstDash val="dash"/>
              </a:ln>
              <a:solidFill>
                <a:schemeClr val="tx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1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/>
          <p:cNvGrpSpPr/>
          <p:nvPr userDrawn="1">
            <p:custDataLst>
              <p:tags r:id="rId1"/>
            </p:custDataLst>
          </p:nvPr>
        </p:nvGrpSpPr>
        <p:grpSpPr>
          <a:xfrm>
            <a:off x="-12761" y="-952"/>
            <a:ext cx="1245161" cy="1213338"/>
            <a:chOff x="-17015" y="1"/>
            <a:chExt cx="1660214" cy="1617784"/>
          </a:xfrm>
        </p:grpSpPr>
        <p:sp>
          <p:nvSpPr>
            <p:cNvPr id="29" name="任意多边形 4"/>
            <p:cNvSpPr/>
            <p:nvPr>
              <p:custDataLst>
                <p:tags r:id="rId2"/>
              </p:custDataLst>
            </p:nvPr>
          </p:nvSpPr>
          <p:spPr>
            <a:xfrm rot="5400000">
              <a:off x="132583" y="-132583"/>
              <a:ext cx="1378031" cy="1643200"/>
            </a:xfrm>
            <a:custGeom>
              <a:avLst/>
              <a:gdLst>
                <a:gd name="connsiteX0" fmla="*/ 0 w 4890069"/>
                <a:gd name="connsiteY0" fmla="*/ 3434591 h 5891425"/>
                <a:gd name="connsiteX1" fmla="*/ 0 w 4890069"/>
                <a:gd name="connsiteY1" fmla="*/ 0 h 5891425"/>
                <a:gd name="connsiteX2" fmla="*/ 4890069 w 4890069"/>
                <a:gd name="connsiteY2" fmla="*/ 5891425 h 5891425"/>
                <a:gd name="connsiteX3" fmla="*/ 2927012 w 4890069"/>
                <a:gd name="connsiteY3" fmla="*/ 5891425 h 5891425"/>
                <a:gd name="connsiteX4" fmla="*/ 4593 w 4890069"/>
                <a:gd name="connsiteY4" fmla="*/ 2353568 h 5891425"/>
                <a:gd name="connsiteX5" fmla="*/ 4593 w 4890069"/>
                <a:gd name="connsiteY5" fmla="*/ 3440124 h 5891425"/>
                <a:gd name="connsiteX6" fmla="*/ 0 w 4890069"/>
                <a:gd name="connsiteY6" fmla="*/ 3434591 h 5891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90069" h="5891425">
                  <a:moveTo>
                    <a:pt x="0" y="3434591"/>
                  </a:moveTo>
                  <a:lnTo>
                    <a:pt x="0" y="0"/>
                  </a:lnTo>
                  <a:lnTo>
                    <a:pt x="4890069" y="5891425"/>
                  </a:lnTo>
                  <a:lnTo>
                    <a:pt x="2927012" y="5891425"/>
                  </a:lnTo>
                  <a:lnTo>
                    <a:pt x="4593" y="2353568"/>
                  </a:lnTo>
                  <a:lnTo>
                    <a:pt x="4593" y="3440124"/>
                  </a:lnTo>
                  <a:lnTo>
                    <a:pt x="0" y="3434591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任意多边形 5"/>
            <p:cNvSpPr/>
            <p:nvPr>
              <p:custDataLst>
                <p:tags r:id="rId3"/>
              </p:custDataLst>
            </p:nvPr>
          </p:nvSpPr>
          <p:spPr>
            <a:xfrm rot="5400000">
              <a:off x="63055" y="323413"/>
              <a:ext cx="773574" cy="899689"/>
            </a:xfrm>
            <a:custGeom>
              <a:avLst/>
              <a:gdLst>
                <a:gd name="connsiteX0" fmla="*/ 0 w 2568589"/>
                <a:gd name="connsiteY0" fmla="*/ 34956 h 3043831"/>
                <a:gd name="connsiteX1" fmla="*/ 42112 w 2568589"/>
                <a:gd name="connsiteY1" fmla="*/ 0 h 3043831"/>
                <a:gd name="connsiteX2" fmla="*/ 2568589 w 2568589"/>
                <a:gd name="connsiteY2" fmla="*/ 3043831 h 3043831"/>
                <a:gd name="connsiteX3" fmla="*/ 2497463 w 2568589"/>
                <a:gd name="connsiteY3" fmla="*/ 3043831 h 3043831"/>
                <a:gd name="connsiteX4" fmla="*/ 0 w 2568589"/>
                <a:gd name="connsiteY4" fmla="*/ 34956 h 3043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68589" h="3043831">
                  <a:moveTo>
                    <a:pt x="0" y="34956"/>
                  </a:moveTo>
                  <a:lnTo>
                    <a:pt x="42112" y="0"/>
                  </a:lnTo>
                  <a:lnTo>
                    <a:pt x="2568589" y="3043831"/>
                  </a:lnTo>
                  <a:lnTo>
                    <a:pt x="2497463" y="3043831"/>
                  </a:lnTo>
                  <a:lnTo>
                    <a:pt x="0" y="34956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任意多边形 6"/>
            <p:cNvSpPr/>
            <p:nvPr>
              <p:custDataLst>
                <p:tags r:id="rId4"/>
              </p:custDataLst>
            </p:nvPr>
          </p:nvSpPr>
          <p:spPr>
            <a:xfrm rot="5400000">
              <a:off x="59952" y="-69357"/>
              <a:ext cx="677414" cy="816130"/>
            </a:xfrm>
            <a:custGeom>
              <a:avLst/>
              <a:gdLst>
                <a:gd name="connsiteX0" fmla="*/ 0 w 1443470"/>
                <a:gd name="connsiteY0" fmla="*/ 353826 h 1739055"/>
                <a:gd name="connsiteX1" fmla="*/ 0 w 1443470"/>
                <a:gd name="connsiteY1" fmla="*/ 0 h 1739055"/>
                <a:gd name="connsiteX2" fmla="*/ 1443470 w 1443470"/>
                <a:gd name="connsiteY2" fmla="*/ 1739055 h 1739055"/>
                <a:gd name="connsiteX3" fmla="*/ 1149783 w 1443470"/>
                <a:gd name="connsiteY3" fmla="*/ 1739055 h 1739055"/>
                <a:gd name="connsiteX4" fmla="*/ 0 w 1443470"/>
                <a:gd name="connsiteY4" fmla="*/ 353826 h 1739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43470" h="1739055">
                  <a:moveTo>
                    <a:pt x="0" y="353826"/>
                  </a:moveTo>
                  <a:lnTo>
                    <a:pt x="0" y="0"/>
                  </a:lnTo>
                  <a:lnTo>
                    <a:pt x="1443470" y="1739055"/>
                  </a:lnTo>
                  <a:lnTo>
                    <a:pt x="1149783" y="1739055"/>
                  </a:lnTo>
                  <a:lnTo>
                    <a:pt x="0" y="353826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任意多边形 7"/>
            <p:cNvSpPr/>
            <p:nvPr>
              <p:custDataLst>
                <p:tags r:id="rId5"/>
              </p:custDataLst>
            </p:nvPr>
          </p:nvSpPr>
          <p:spPr>
            <a:xfrm rot="5400000">
              <a:off x="20832" y="854018"/>
              <a:ext cx="725920" cy="801614"/>
            </a:xfrm>
            <a:custGeom>
              <a:avLst/>
              <a:gdLst>
                <a:gd name="connsiteX0" fmla="*/ 0 w 2575993"/>
                <a:gd name="connsiteY0" fmla="*/ 562449 h 2844602"/>
                <a:gd name="connsiteX1" fmla="*/ 158363 w 2575993"/>
                <a:gd name="connsiteY1" fmla="*/ 0 h 2844602"/>
                <a:gd name="connsiteX2" fmla="*/ 2575993 w 2575993"/>
                <a:gd name="connsiteY2" fmla="*/ 2844602 h 2844602"/>
                <a:gd name="connsiteX3" fmla="*/ 1939604 w 2575993"/>
                <a:gd name="connsiteY3" fmla="*/ 2844602 h 2844602"/>
                <a:gd name="connsiteX4" fmla="*/ 0 w 2575993"/>
                <a:gd name="connsiteY4" fmla="*/ 562449 h 2844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5993" h="2844602">
                  <a:moveTo>
                    <a:pt x="0" y="562449"/>
                  </a:moveTo>
                  <a:lnTo>
                    <a:pt x="158363" y="0"/>
                  </a:lnTo>
                  <a:lnTo>
                    <a:pt x="2575993" y="2844602"/>
                  </a:lnTo>
                  <a:lnTo>
                    <a:pt x="1939604" y="2844602"/>
                  </a:lnTo>
                  <a:lnTo>
                    <a:pt x="0" y="56244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任意多边形 8"/>
            <p:cNvSpPr/>
            <p:nvPr>
              <p:custDataLst>
                <p:tags r:id="rId6"/>
              </p:custDataLst>
            </p:nvPr>
          </p:nvSpPr>
          <p:spPr>
            <a:xfrm rot="10800000">
              <a:off x="744587" y="1295"/>
              <a:ext cx="600570" cy="354777"/>
            </a:xfrm>
            <a:custGeom>
              <a:avLst/>
              <a:gdLst>
                <a:gd name="connsiteX0" fmla="*/ 776237 w 2131180"/>
                <a:gd name="connsiteY0" fmla="*/ 1258957 h 1258957"/>
                <a:gd name="connsiteX1" fmla="*/ 0 w 2131180"/>
                <a:gd name="connsiteY1" fmla="*/ 1258957 h 1258957"/>
                <a:gd name="connsiteX2" fmla="*/ 1573679 w 2131180"/>
                <a:gd name="connsiteY2" fmla="*/ 0 h 1258957"/>
                <a:gd name="connsiteX3" fmla="*/ 2131180 w 2131180"/>
                <a:gd name="connsiteY3" fmla="*/ 174991 h 1258957"/>
                <a:gd name="connsiteX4" fmla="*/ 776237 w 2131180"/>
                <a:gd name="connsiteY4" fmla="*/ 1258957 h 1258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31180" h="1258957">
                  <a:moveTo>
                    <a:pt x="776237" y="1258957"/>
                  </a:moveTo>
                  <a:lnTo>
                    <a:pt x="0" y="1258957"/>
                  </a:lnTo>
                  <a:lnTo>
                    <a:pt x="1573679" y="0"/>
                  </a:lnTo>
                  <a:lnTo>
                    <a:pt x="2131180" y="174991"/>
                  </a:lnTo>
                  <a:lnTo>
                    <a:pt x="776237" y="125895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任意多边形: 形状 4"/>
          <p:cNvSpPr/>
          <p:nvPr>
            <p:custDataLst>
              <p:tags r:id="rId7"/>
            </p:custDataLst>
          </p:nvPr>
        </p:nvSpPr>
        <p:spPr>
          <a:xfrm>
            <a:off x="342900" y="0"/>
            <a:ext cx="666750" cy="685800"/>
          </a:xfrm>
          <a:custGeom>
            <a:avLst/>
            <a:gdLst>
              <a:gd name="connsiteX0" fmla="*/ 0 w 627387"/>
              <a:gd name="connsiteY0" fmla="*/ 0 h 912618"/>
              <a:gd name="connsiteX1" fmla="*/ 627387 w 627387"/>
              <a:gd name="connsiteY1" fmla="*/ 0 h 912618"/>
              <a:gd name="connsiteX2" fmla="*/ 627387 w 627387"/>
              <a:gd name="connsiteY2" fmla="*/ 912618 h 912618"/>
              <a:gd name="connsiteX3" fmla="*/ 626450 w 627387"/>
              <a:gd name="connsiteY3" fmla="*/ 912618 h 912618"/>
              <a:gd name="connsiteX4" fmla="*/ 307591 w 627387"/>
              <a:gd name="connsiteY4" fmla="*/ 508784 h 912618"/>
              <a:gd name="connsiteX5" fmla="*/ 0 w 627387"/>
              <a:gd name="connsiteY5" fmla="*/ 898346 h 912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7387" h="912618">
                <a:moveTo>
                  <a:pt x="0" y="0"/>
                </a:moveTo>
                <a:lnTo>
                  <a:pt x="627387" y="0"/>
                </a:lnTo>
                <a:lnTo>
                  <a:pt x="627387" y="912618"/>
                </a:lnTo>
                <a:lnTo>
                  <a:pt x="626450" y="912618"/>
                </a:lnTo>
                <a:lnTo>
                  <a:pt x="307591" y="508784"/>
                </a:lnTo>
                <a:lnTo>
                  <a:pt x="0" y="898346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2700" cap="flat">
            <a:noFill/>
            <a:prstDash val="solid"/>
            <a:miter lim="800000"/>
          </a:ln>
          <a:effectLst/>
        </p:spPr>
        <p:txBody>
          <a:bodyPr wrap="square" lIns="0" tIns="0" rIns="0" bIns="0" numCol="1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1350" dirty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图文框 13"/>
          <p:cNvSpPr/>
          <p:nvPr>
            <p:custDataLst>
              <p:tags r:id="rId8"/>
            </p:custDataLst>
          </p:nvPr>
        </p:nvSpPr>
        <p:spPr>
          <a:xfrm>
            <a:off x="766870" y="904087"/>
            <a:ext cx="7610327" cy="4010848"/>
          </a:xfrm>
          <a:prstGeom prst="frame">
            <a:avLst>
              <a:gd name="adj1" fmla="val 1004"/>
            </a:avLst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200" b="1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任意多边形: 形状 20"/>
          <p:cNvSpPr>
            <a:spLocks noChangeAspect="1"/>
          </p:cNvSpPr>
          <p:nvPr>
            <p:custDataLst>
              <p:tags r:id="rId9"/>
            </p:custDataLst>
          </p:nvPr>
        </p:nvSpPr>
        <p:spPr>
          <a:xfrm rot="10800000" flipH="1" flipV="1">
            <a:off x="1133240" y="799957"/>
            <a:ext cx="680039" cy="536489"/>
          </a:xfrm>
          <a:custGeom>
            <a:avLst/>
            <a:gdLst>
              <a:gd name="connsiteX0" fmla="*/ 207995 w 295275"/>
              <a:gd name="connsiteY0" fmla="*/ 0 h 599179"/>
              <a:gd name="connsiteX1" fmla="*/ 218480 w 295275"/>
              <a:gd name="connsiteY1" fmla="*/ 17025 h 599179"/>
              <a:gd name="connsiteX2" fmla="*/ 263922 w 295275"/>
              <a:gd name="connsiteY2" fmla="*/ 59952 h 599179"/>
              <a:gd name="connsiteX3" fmla="*/ 275967 w 295275"/>
              <a:gd name="connsiteY3" fmla="*/ 66705 h 599179"/>
              <a:gd name="connsiteX4" fmla="*/ 258864 w 295275"/>
              <a:gd name="connsiteY4" fmla="*/ 77309 h 599179"/>
              <a:gd name="connsiteX5" fmla="*/ 164932 w 295275"/>
              <a:gd name="connsiteY5" fmla="*/ 229252 h 599179"/>
              <a:gd name="connsiteX6" fmla="*/ 145322 w 295275"/>
              <a:gd name="connsiteY6" fmla="*/ 303904 h 599179"/>
              <a:gd name="connsiteX7" fmla="*/ 295275 w 295275"/>
              <a:gd name="connsiteY7" fmla="*/ 303904 h 599179"/>
              <a:gd name="connsiteX8" fmla="*/ 295275 w 295275"/>
              <a:gd name="connsiteY8" fmla="*/ 599179 h 599179"/>
              <a:gd name="connsiteX9" fmla="*/ 0 w 295275"/>
              <a:gd name="connsiteY9" fmla="*/ 599179 h 599179"/>
              <a:gd name="connsiteX10" fmla="*/ 0 w 295275"/>
              <a:gd name="connsiteY10" fmla="*/ 303904 h 599179"/>
              <a:gd name="connsiteX11" fmla="*/ 5952 w 295275"/>
              <a:gd name="connsiteY11" fmla="*/ 269304 h 599179"/>
              <a:gd name="connsiteX12" fmla="*/ 204540 w 295275"/>
              <a:gd name="connsiteY12" fmla="*/ 547 h 599179"/>
              <a:gd name="connsiteX0-1" fmla="*/ 207995 w 295275"/>
              <a:gd name="connsiteY0-2" fmla="*/ 0 h 599179"/>
              <a:gd name="connsiteX1-3" fmla="*/ 218480 w 295275"/>
              <a:gd name="connsiteY1-4" fmla="*/ 17025 h 599179"/>
              <a:gd name="connsiteX2-5" fmla="*/ 263922 w 295275"/>
              <a:gd name="connsiteY2-6" fmla="*/ 59952 h 599179"/>
              <a:gd name="connsiteX3-7" fmla="*/ 275967 w 295275"/>
              <a:gd name="connsiteY3-8" fmla="*/ 66705 h 599179"/>
              <a:gd name="connsiteX4-9" fmla="*/ 258864 w 295275"/>
              <a:gd name="connsiteY4-10" fmla="*/ 77309 h 599179"/>
              <a:gd name="connsiteX5-11" fmla="*/ 164932 w 295275"/>
              <a:gd name="connsiteY5-12" fmla="*/ 229252 h 599179"/>
              <a:gd name="connsiteX6-13" fmla="*/ 152376 w 295275"/>
              <a:gd name="connsiteY6-14" fmla="*/ 303904 h 599179"/>
              <a:gd name="connsiteX7-15" fmla="*/ 295275 w 295275"/>
              <a:gd name="connsiteY7-16" fmla="*/ 303904 h 599179"/>
              <a:gd name="connsiteX8-17" fmla="*/ 295275 w 295275"/>
              <a:gd name="connsiteY8-18" fmla="*/ 599179 h 599179"/>
              <a:gd name="connsiteX9-19" fmla="*/ 0 w 295275"/>
              <a:gd name="connsiteY9-20" fmla="*/ 599179 h 599179"/>
              <a:gd name="connsiteX10-21" fmla="*/ 0 w 295275"/>
              <a:gd name="connsiteY10-22" fmla="*/ 303904 h 599179"/>
              <a:gd name="connsiteX11-23" fmla="*/ 5952 w 295275"/>
              <a:gd name="connsiteY11-24" fmla="*/ 269304 h 599179"/>
              <a:gd name="connsiteX12-25" fmla="*/ 204540 w 295275"/>
              <a:gd name="connsiteY12-26" fmla="*/ 547 h 599179"/>
              <a:gd name="connsiteX13" fmla="*/ 207995 w 295275"/>
              <a:gd name="connsiteY13" fmla="*/ 0 h 599179"/>
              <a:gd name="connsiteX0-27" fmla="*/ 207995 w 295275"/>
              <a:gd name="connsiteY0-28" fmla="*/ 0 h 599179"/>
              <a:gd name="connsiteX1-29" fmla="*/ 218480 w 295275"/>
              <a:gd name="connsiteY1-30" fmla="*/ 17025 h 599179"/>
              <a:gd name="connsiteX2-31" fmla="*/ 263922 w 295275"/>
              <a:gd name="connsiteY2-32" fmla="*/ 59952 h 599179"/>
              <a:gd name="connsiteX3-33" fmla="*/ 275967 w 295275"/>
              <a:gd name="connsiteY3-34" fmla="*/ 66705 h 599179"/>
              <a:gd name="connsiteX4-35" fmla="*/ 258864 w 295275"/>
              <a:gd name="connsiteY4-36" fmla="*/ 77309 h 599179"/>
              <a:gd name="connsiteX5-37" fmla="*/ 164932 w 295275"/>
              <a:gd name="connsiteY5-38" fmla="*/ 229252 h 599179"/>
              <a:gd name="connsiteX6-39" fmla="*/ 152376 w 295275"/>
              <a:gd name="connsiteY6-40" fmla="*/ 303904 h 599179"/>
              <a:gd name="connsiteX7-41" fmla="*/ 295275 w 295275"/>
              <a:gd name="connsiteY7-42" fmla="*/ 303904 h 599179"/>
              <a:gd name="connsiteX8-43" fmla="*/ 295275 w 295275"/>
              <a:gd name="connsiteY8-44" fmla="*/ 599179 h 599179"/>
              <a:gd name="connsiteX9-45" fmla="*/ 0 w 295275"/>
              <a:gd name="connsiteY9-46" fmla="*/ 599179 h 599179"/>
              <a:gd name="connsiteX10-47" fmla="*/ 0 w 295275"/>
              <a:gd name="connsiteY10-48" fmla="*/ 303904 h 599179"/>
              <a:gd name="connsiteX11-49" fmla="*/ 5952 w 295275"/>
              <a:gd name="connsiteY11-50" fmla="*/ 269304 h 599179"/>
              <a:gd name="connsiteX12-51" fmla="*/ 204540 w 295275"/>
              <a:gd name="connsiteY12-52" fmla="*/ 547 h 599179"/>
              <a:gd name="connsiteX13-53" fmla="*/ 207995 w 295275"/>
              <a:gd name="connsiteY13-54" fmla="*/ 0 h 599179"/>
              <a:gd name="connsiteX0-55" fmla="*/ 207995 w 295275"/>
              <a:gd name="connsiteY0-56" fmla="*/ 0 h 599179"/>
              <a:gd name="connsiteX1-57" fmla="*/ 218480 w 295275"/>
              <a:gd name="connsiteY1-58" fmla="*/ 17025 h 599179"/>
              <a:gd name="connsiteX2-59" fmla="*/ 263922 w 295275"/>
              <a:gd name="connsiteY2-60" fmla="*/ 59952 h 599179"/>
              <a:gd name="connsiteX3-61" fmla="*/ 275967 w 295275"/>
              <a:gd name="connsiteY3-62" fmla="*/ 66705 h 599179"/>
              <a:gd name="connsiteX4-63" fmla="*/ 258864 w 295275"/>
              <a:gd name="connsiteY4-64" fmla="*/ 77309 h 599179"/>
              <a:gd name="connsiteX5-65" fmla="*/ 164932 w 295275"/>
              <a:gd name="connsiteY5-66" fmla="*/ 229252 h 599179"/>
              <a:gd name="connsiteX6-67" fmla="*/ 152376 w 295275"/>
              <a:gd name="connsiteY6-68" fmla="*/ 303904 h 599179"/>
              <a:gd name="connsiteX7-69" fmla="*/ 295275 w 295275"/>
              <a:gd name="connsiteY7-70" fmla="*/ 303904 h 599179"/>
              <a:gd name="connsiteX8-71" fmla="*/ 295275 w 295275"/>
              <a:gd name="connsiteY8-72" fmla="*/ 599179 h 599179"/>
              <a:gd name="connsiteX9-73" fmla="*/ 0 w 295275"/>
              <a:gd name="connsiteY9-74" fmla="*/ 599179 h 599179"/>
              <a:gd name="connsiteX10-75" fmla="*/ 0 w 295275"/>
              <a:gd name="connsiteY10-76" fmla="*/ 303904 h 599179"/>
              <a:gd name="connsiteX11-77" fmla="*/ 5952 w 295275"/>
              <a:gd name="connsiteY11-78" fmla="*/ 269304 h 599179"/>
              <a:gd name="connsiteX12-79" fmla="*/ 204540 w 295275"/>
              <a:gd name="connsiteY12-80" fmla="*/ 547 h 599179"/>
              <a:gd name="connsiteX13-81" fmla="*/ 207995 w 295275"/>
              <a:gd name="connsiteY13-82" fmla="*/ 0 h 599179"/>
              <a:gd name="connsiteX0-83" fmla="*/ 207995 w 295275"/>
              <a:gd name="connsiteY0-84" fmla="*/ 0 h 599179"/>
              <a:gd name="connsiteX1-85" fmla="*/ 218480 w 295275"/>
              <a:gd name="connsiteY1-86" fmla="*/ 17025 h 599179"/>
              <a:gd name="connsiteX2-87" fmla="*/ 263922 w 295275"/>
              <a:gd name="connsiteY2-88" fmla="*/ 59952 h 599179"/>
              <a:gd name="connsiteX3-89" fmla="*/ 275967 w 295275"/>
              <a:gd name="connsiteY3-90" fmla="*/ 66705 h 599179"/>
              <a:gd name="connsiteX4-91" fmla="*/ 258864 w 295275"/>
              <a:gd name="connsiteY4-92" fmla="*/ 77309 h 599179"/>
              <a:gd name="connsiteX5-93" fmla="*/ 152376 w 295275"/>
              <a:gd name="connsiteY5-94" fmla="*/ 303904 h 599179"/>
              <a:gd name="connsiteX6-95" fmla="*/ 295275 w 295275"/>
              <a:gd name="connsiteY6-96" fmla="*/ 303904 h 599179"/>
              <a:gd name="connsiteX7-97" fmla="*/ 295275 w 295275"/>
              <a:gd name="connsiteY7-98" fmla="*/ 599179 h 599179"/>
              <a:gd name="connsiteX8-99" fmla="*/ 0 w 295275"/>
              <a:gd name="connsiteY8-100" fmla="*/ 599179 h 599179"/>
              <a:gd name="connsiteX9-101" fmla="*/ 0 w 295275"/>
              <a:gd name="connsiteY9-102" fmla="*/ 303904 h 599179"/>
              <a:gd name="connsiteX10-103" fmla="*/ 5952 w 295275"/>
              <a:gd name="connsiteY10-104" fmla="*/ 269304 h 599179"/>
              <a:gd name="connsiteX11-105" fmla="*/ 204540 w 295275"/>
              <a:gd name="connsiteY11-106" fmla="*/ 547 h 599179"/>
              <a:gd name="connsiteX12-107" fmla="*/ 207995 w 295275"/>
              <a:gd name="connsiteY12-108" fmla="*/ 0 h 599179"/>
              <a:gd name="connsiteX0-109" fmla="*/ 207995 w 295275"/>
              <a:gd name="connsiteY0-110" fmla="*/ 0 h 599179"/>
              <a:gd name="connsiteX1-111" fmla="*/ 218480 w 295275"/>
              <a:gd name="connsiteY1-112" fmla="*/ 17025 h 599179"/>
              <a:gd name="connsiteX2-113" fmla="*/ 263922 w 295275"/>
              <a:gd name="connsiteY2-114" fmla="*/ 59952 h 599179"/>
              <a:gd name="connsiteX3-115" fmla="*/ 275967 w 295275"/>
              <a:gd name="connsiteY3-116" fmla="*/ 66705 h 599179"/>
              <a:gd name="connsiteX4-117" fmla="*/ 258864 w 295275"/>
              <a:gd name="connsiteY4-118" fmla="*/ 77309 h 599179"/>
              <a:gd name="connsiteX5-119" fmla="*/ 152376 w 295275"/>
              <a:gd name="connsiteY5-120" fmla="*/ 303904 h 599179"/>
              <a:gd name="connsiteX6-121" fmla="*/ 295275 w 295275"/>
              <a:gd name="connsiteY6-122" fmla="*/ 303904 h 599179"/>
              <a:gd name="connsiteX7-123" fmla="*/ 295275 w 295275"/>
              <a:gd name="connsiteY7-124" fmla="*/ 599179 h 599179"/>
              <a:gd name="connsiteX8-125" fmla="*/ 0 w 295275"/>
              <a:gd name="connsiteY8-126" fmla="*/ 599179 h 599179"/>
              <a:gd name="connsiteX9-127" fmla="*/ 0 w 295275"/>
              <a:gd name="connsiteY9-128" fmla="*/ 303904 h 599179"/>
              <a:gd name="connsiteX10-129" fmla="*/ 5952 w 295275"/>
              <a:gd name="connsiteY10-130" fmla="*/ 269304 h 599179"/>
              <a:gd name="connsiteX11-131" fmla="*/ 204540 w 295275"/>
              <a:gd name="connsiteY11-132" fmla="*/ 547 h 599179"/>
              <a:gd name="connsiteX12-133" fmla="*/ 207995 w 295275"/>
              <a:gd name="connsiteY12-134" fmla="*/ 0 h 599179"/>
              <a:gd name="connsiteX0-135" fmla="*/ 207995 w 295275"/>
              <a:gd name="connsiteY0-136" fmla="*/ 0 h 599179"/>
              <a:gd name="connsiteX1-137" fmla="*/ 218480 w 295275"/>
              <a:gd name="connsiteY1-138" fmla="*/ 17025 h 599179"/>
              <a:gd name="connsiteX2-139" fmla="*/ 263922 w 295275"/>
              <a:gd name="connsiteY2-140" fmla="*/ 59952 h 599179"/>
              <a:gd name="connsiteX3-141" fmla="*/ 275967 w 295275"/>
              <a:gd name="connsiteY3-142" fmla="*/ 66705 h 599179"/>
              <a:gd name="connsiteX4-143" fmla="*/ 152376 w 295275"/>
              <a:gd name="connsiteY4-144" fmla="*/ 303904 h 599179"/>
              <a:gd name="connsiteX5-145" fmla="*/ 295275 w 295275"/>
              <a:gd name="connsiteY5-146" fmla="*/ 303904 h 599179"/>
              <a:gd name="connsiteX6-147" fmla="*/ 295275 w 295275"/>
              <a:gd name="connsiteY6-148" fmla="*/ 599179 h 599179"/>
              <a:gd name="connsiteX7-149" fmla="*/ 0 w 295275"/>
              <a:gd name="connsiteY7-150" fmla="*/ 599179 h 599179"/>
              <a:gd name="connsiteX8-151" fmla="*/ 0 w 295275"/>
              <a:gd name="connsiteY8-152" fmla="*/ 303904 h 599179"/>
              <a:gd name="connsiteX9-153" fmla="*/ 5952 w 295275"/>
              <a:gd name="connsiteY9-154" fmla="*/ 269304 h 599179"/>
              <a:gd name="connsiteX10-155" fmla="*/ 204540 w 295275"/>
              <a:gd name="connsiteY10-156" fmla="*/ 547 h 599179"/>
              <a:gd name="connsiteX11-157" fmla="*/ 207995 w 295275"/>
              <a:gd name="connsiteY11-158" fmla="*/ 0 h 599179"/>
              <a:gd name="connsiteX0-159" fmla="*/ 207995 w 295275"/>
              <a:gd name="connsiteY0-160" fmla="*/ 0 h 599179"/>
              <a:gd name="connsiteX1-161" fmla="*/ 218480 w 295275"/>
              <a:gd name="connsiteY1-162" fmla="*/ 17025 h 599179"/>
              <a:gd name="connsiteX2-163" fmla="*/ 263922 w 295275"/>
              <a:gd name="connsiteY2-164" fmla="*/ 59952 h 599179"/>
              <a:gd name="connsiteX3-165" fmla="*/ 275967 w 295275"/>
              <a:gd name="connsiteY3-166" fmla="*/ 66705 h 599179"/>
              <a:gd name="connsiteX4-167" fmla="*/ 152376 w 295275"/>
              <a:gd name="connsiteY4-168" fmla="*/ 303904 h 599179"/>
              <a:gd name="connsiteX5-169" fmla="*/ 295275 w 295275"/>
              <a:gd name="connsiteY5-170" fmla="*/ 303904 h 599179"/>
              <a:gd name="connsiteX6-171" fmla="*/ 295275 w 295275"/>
              <a:gd name="connsiteY6-172" fmla="*/ 599179 h 599179"/>
              <a:gd name="connsiteX7-173" fmla="*/ 0 w 295275"/>
              <a:gd name="connsiteY7-174" fmla="*/ 599179 h 599179"/>
              <a:gd name="connsiteX8-175" fmla="*/ 0 w 295275"/>
              <a:gd name="connsiteY8-176" fmla="*/ 303904 h 599179"/>
              <a:gd name="connsiteX9-177" fmla="*/ 5952 w 295275"/>
              <a:gd name="connsiteY9-178" fmla="*/ 269304 h 599179"/>
              <a:gd name="connsiteX10-179" fmla="*/ 204540 w 295275"/>
              <a:gd name="connsiteY10-180" fmla="*/ 547 h 599179"/>
              <a:gd name="connsiteX11-181" fmla="*/ 207995 w 295275"/>
              <a:gd name="connsiteY11-182" fmla="*/ 0 h 599179"/>
              <a:gd name="connsiteX0-183" fmla="*/ 207995 w 295275"/>
              <a:gd name="connsiteY0-184" fmla="*/ 0 h 599179"/>
              <a:gd name="connsiteX1-185" fmla="*/ 218480 w 295275"/>
              <a:gd name="connsiteY1-186" fmla="*/ 17025 h 599179"/>
              <a:gd name="connsiteX2-187" fmla="*/ 263922 w 295275"/>
              <a:gd name="connsiteY2-188" fmla="*/ 59952 h 599179"/>
              <a:gd name="connsiteX3-189" fmla="*/ 275967 w 295275"/>
              <a:gd name="connsiteY3-190" fmla="*/ 66705 h 599179"/>
              <a:gd name="connsiteX4-191" fmla="*/ 152376 w 295275"/>
              <a:gd name="connsiteY4-192" fmla="*/ 303904 h 599179"/>
              <a:gd name="connsiteX5-193" fmla="*/ 295275 w 295275"/>
              <a:gd name="connsiteY5-194" fmla="*/ 303904 h 599179"/>
              <a:gd name="connsiteX6-195" fmla="*/ 295275 w 295275"/>
              <a:gd name="connsiteY6-196" fmla="*/ 599179 h 599179"/>
              <a:gd name="connsiteX7-197" fmla="*/ 0 w 295275"/>
              <a:gd name="connsiteY7-198" fmla="*/ 599179 h 599179"/>
              <a:gd name="connsiteX8-199" fmla="*/ 0 w 295275"/>
              <a:gd name="connsiteY8-200" fmla="*/ 303904 h 599179"/>
              <a:gd name="connsiteX9-201" fmla="*/ 5952 w 295275"/>
              <a:gd name="connsiteY9-202" fmla="*/ 269304 h 599179"/>
              <a:gd name="connsiteX10-203" fmla="*/ 204540 w 295275"/>
              <a:gd name="connsiteY10-204" fmla="*/ 547 h 599179"/>
              <a:gd name="connsiteX11-205" fmla="*/ 207995 w 295275"/>
              <a:gd name="connsiteY11-206" fmla="*/ 0 h 599179"/>
              <a:gd name="connsiteX0-207" fmla="*/ 207995 w 295275"/>
              <a:gd name="connsiteY0-208" fmla="*/ 0 h 599179"/>
              <a:gd name="connsiteX1-209" fmla="*/ 218480 w 295275"/>
              <a:gd name="connsiteY1-210" fmla="*/ 17025 h 599179"/>
              <a:gd name="connsiteX2-211" fmla="*/ 263922 w 295275"/>
              <a:gd name="connsiteY2-212" fmla="*/ 59952 h 599179"/>
              <a:gd name="connsiteX3-213" fmla="*/ 275967 w 295275"/>
              <a:gd name="connsiteY3-214" fmla="*/ 66705 h 599179"/>
              <a:gd name="connsiteX4-215" fmla="*/ 152376 w 295275"/>
              <a:gd name="connsiteY4-216" fmla="*/ 303904 h 599179"/>
              <a:gd name="connsiteX5-217" fmla="*/ 295275 w 295275"/>
              <a:gd name="connsiteY5-218" fmla="*/ 303904 h 599179"/>
              <a:gd name="connsiteX6-219" fmla="*/ 295275 w 295275"/>
              <a:gd name="connsiteY6-220" fmla="*/ 599179 h 599179"/>
              <a:gd name="connsiteX7-221" fmla="*/ 0 w 295275"/>
              <a:gd name="connsiteY7-222" fmla="*/ 599179 h 599179"/>
              <a:gd name="connsiteX8-223" fmla="*/ 0 w 295275"/>
              <a:gd name="connsiteY8-224" fmla="*/ 303904 h 599179"/>
              <a:gd name="connsiteX9-225" fmla="*/ 5952 w 295275"/>
              <a:gd name="connsiteY9-226" fmla="*/ 269304 h 599179"/>
              <a:gd name="connsiteX10-227" fmla="*/ 204540 w 295275"/>
              <a:gd name="connsiteY10-228" fmla="*/ 547 h 599179"/>
              <a:gd name="connsiteX11-229" fmla="*/ 207995 w 295275"/>
              <a:gd name="connsiteY11-230" fmla="*/ 0 h 599179"/>
              <a:gd name="connsiteX0-231" fmla="*/ 207995 w 295275"/>
              <a:gd name="connsiteY0-232" fmla="*/ 0 h 599179"/>
              <a:gd name="connsiteX1-233" fmla="*/ 218480 w 295275"/>
              <a:gd name="connsiteY1-234" fmla="*/ 17025 h 599179"/>
              <a:gd name="connsiteX2-235" fmla="*/ 263922 w 295275"/>
              <a:gd name="connsiteY2-236" fmla="*/ 59952 h 599179"/>
              <a:gd name="connsiteX3-237" fmla="*/ 275967 w 295275"/>
              <a:gd name="connsiteY3-238" fmla="*/ 66705 h 599179"/>
              <a:gd name="connsiteX4-239" fmla="*/ 152376 w 295275"/>
              <a:gd name="connsiteY4-240" fmla="*/ 303904 h 599179"/>
              <a:gd name="connsiteX5-241" fmla="*/ 295275 w 295275"/>
              <a:gd name="connsiteY5-242" fmla="*/ 303904 h 599179"/>
              <a:gd name="connsiteX6-243" fmla="*/ 295275 w 295275"/>
              <a:gd name="connsiteY6-244" fmla="*/ 599179 h 599179"/>
              <a:gd name="connsiteX7-245" fmla="*/ 0 w 295275"/>
              <a:gd name="connsiteY7-246" fmla="*/ 599179 h 599179"/>
              <a:gd name="connsiteX8-247" fmla="*/ 0 w 295275"/>
              <a:gd name="connsiteY8-248" fmla="*/ 303904 h 599179"/>
              <a:gd name="connsiteX9-249" fmla="*/ 204540 w 295275"/>
              <a:gd name="connsiteY9-250" fmla="*/ 547 h 599179"/>
              <a:gd name="connsiteX10-251" fmla="*/ 207995 w 295275"/>
              <a:gd name="connsiteY10-252" fmla="*/ 0 h 599179"/>
              <a:gd name="connsiteX0-253" fmla="*/ 207995 w 295275"/>
              <a:gd name="connsiteY0-254" fmla="*/ 0 h 599179"/>
              <a:gd name="connsiteX1-255" fmla="*/ 218480 w 295275"/>
              <a:gd name="connsiteY1-256" fmla="*/ 17025 h 599179"/>
              <a:gd name="connsiteX2-257" fmla="*/ 263922 w 295275"/>
              <a:gd name="connsiteY2-258" fmla="*/ 59952 h 599179"/>
              <a:gd name="connsiteX3-259" fmla="*/ 275967 w 295275"/>
              <a:gd name="connsiteY3-260" fmla="*/ 66705 h 599179"/>
              <a:gd name="connsiteX4-261" fmla="*/ 152376 w 295275"/>
              <a:gd name="connsiteY4-262" fmla="*/ 303904 h 599179"/>
              <a:gd name="connsiteX5-263" fmla="*/ 295275 w 295275"/>
              <a:gd name="connsiteY5-264" fmla="*/ 303904 h 599179"/>
              <a:gd name="connsiteX6-265" fmla="*/ 295275 w 295275"/>
              <a:gd name="connsiteY6-266" fmla="*/ 599179 h 599179"/>
              <a:gd name="connsiteX7-267" fmla="*/ 0 w 295275"/>
              <a:gd name="connsiteY7-268" fmla="*/ 599179 h 599179"/>
              <a:gd name="connsiteX8-269" fmla="*/ 0 w 295275"/>
              <a:gd name="connsiteY8-270" fmla="*/ 303904 h 599179"/>
              <a:gd name="connsiteX9-271" fmla="*/ 204540 w 295275"/>
              <a:gd name="connsiteY9-272" fmla="*/ 547 h 599179"/>
              <a:gd name="connsiteX10-273" fmla="*/ 207995 w 295275"/>
              <a:gd name="connsiteY10-274" fmla="*/ 0 h 599179"/>
              <a:gd name="connsiteX0-275" fmla="*/ 207995 w 295275"/>
              <a:gd name="connsiteY0-276" fmla="*/ 0 h 599179"/>
              <a:gd name="connsiteX1-277" fmla="*/ 218480 w 295275"/>
              <a:gd name="connsiteY1-278" fmla="*/ 17025 h 599179"/>
              <a:gd name="connsiteX2-279" fmla="*/ 263922 w 295275"/>
              <a:gd name="connsiteY2-280" fmla="*/ 59952 h 599179"/>
              <a:gd name="connsiteX3-281" fmla="*/ 275967 w 295275"/>
              <a:gd name="connsiteY3-282" fmla="*/ 66705 h 599179"/>
              <a:gd name="connsiteX4-283" fmla="*/ 152376 w 295275"/>
              <a:gd name="connsiteY4-284" fmla="*/ 303904 h 599179"/>
              <a:gd name="connsiteX5-285" fmla="*/ 295275 w 295275"/>
              <a:gd name="connsiteY5-286" fmla="*/ 303904 h 599179"/>
              <a:gd name="connsiteX6-287" fmla="*/ 295275 w 295275"/>
              <a:gd name="connsiteY6-288" fmla="*/ 599179 h 599179"/>
              <a:gd name="connsiteX7-289" fmla="*/ 0 w 295275"/>
              <a:gd name="connsiteY7-290" fmla="*/ 599179 h 599179"/>
              <a:gd name="connsiteX8-291" fmla="*/ 0 w 295275"/>
              <a:gd name="connsiteY8-292" fmla="*/ 303904 h 599179"/>
              <a:gd name="connsiteX9-293" fmla="*/ 207995 w 295275"/>
              <a:gd name="connsiteY9-294" fmla="*/ 0 h 599179"/>
              <a:gd name="connsiteX0-295" fmla="*/ 207995 w 295275"/>
              <a:gd name="connsiteY0-296" fmla="*/ 0 h 599179"/>
              <a:gd name="connsiteX1-297" fmla="*/ 218480 w 295275"/>
              <a:gd name="connsiteY1-298" fmla="*/ 17025 h 599179"/>
              <a:gd name="connsiteX2-299" fmla="*/ 263922 w 295275"/>
              <a:gd name="connsiteY2-300" fmla="*/ 59952 h 599179"/>
              <a:gd name="connsiteX3-301" fmla="*/ 275967 w 295275"/>
              <a:gd name="connsiteY3-302" fmla="*/ 66705 h 599179"/>
              <a:gd name="connsiteX4-303" fmla="*/ 152376 w 295275"/>
              <a:gd name="connsiteY4-304" fmla="*/ 303904 h 599179"/>
              <a:gd name="connsiteX5-305" fmla="*/ 295275 w 295275"/>
              <a:gd name="connsiteY5-306" fmla="*/ 303904 h 599179"/>
              <a:gd name="connsiteX6-307" fmla="*/ 295275 w 295275"/>
              <a:gd name="connsiteY6-308" fmla="*/ 599179 h 599179"/>
              <a:gd name="connsiteX7-309" fmla="*/ 0 w 295275"/>
              <a:gd name="connsiteY7-310" fmla="*/ 599179 h 599179"/>
              <a:gd name="connsiteX8-311" fmla="*/ 0 w 295275"/>
              <a:gd name="connsiteY8-312" fmla="*/ 303904 h 599179"/>
              <a:gd name="connsiteX9-313" fmla="*/ 207995 w 295275"/>
              <a:gd name="connsiteY9-314" fmla="*/ 0 h 599179"/>
              <a:gd name="connsiteX0-315" fmla="*/ 207995 w 295275"/>
              <a:gd name="connsiteY0-316" fmla="*/ 0 h 599179"/>
              <a:gd name="connsiteX1-317" fmla="*/ 218480 w 295275"/>
              <a:gd name="connsiteY1-318" fmla="*/ 17025 h 599179"/>
              <a:gd name="connsiteX2-319" fmla="*/ 263922 w 295275"/>
              <a:gd name="connsiteY2-320" fmla="*/ 59952 h 599179"/>
              <a:gd name="connsiteX3-321" fmla="*/ 275967 w 295275"/>
              <a:gd name="connsiteY3-322" fmla="*/ 66705 h 599179"/>
              <a:gd name="connsiteX4-323" fmla="*/ 152376 w 295275"/>
              <a:gd name="connsiteY4-324" fmla="*/ 303904 h 599179"/>
              <a:gd name="connsiteX5-325" fmla="*/ 295275 w 295275"/>
              <a:gd name="connsiteY5-326" fmla="*/ 303904 h 599179"/>
              <a:gd name="connsiteX6-327" fmla="*/ 295275 w 295275"/>
              <a:gd name="connsiteY6-328" fmla="*/ 599179 h 599179"/>
              <a:gd name="connsiteX7-329" fmla="*/ 0 w 295275"/>
              <a:gd name="connsiteY7-330" fmla="*/ 599179 h 599179"/>
              <a:gd name="connsiteX8-331" fmla="*/ 0 w 295275"/>
              <a:gd name="connsiteY8-332" fmla="*/ 303904 h 599179"/>
              <a:gd name="connsiteX9-333" fmla="*/ 207995 w 295275"/>
              <a:gd name="connsiteY9-334" fmla="*/ 0 h 599179"/>
              <a:gd name="connsiteX0-335" fmla="*/ 207995 w 295275"/>
              <a:gd name="connsiteY0-336" fmla="*/ 0 h 599179"/>
              <a:gd name="connsiteX1-337" fmla="*/ 218480 w 295275"/>
              <a:gd name="connsiteY1-338" fmla="*/ 17025 h 599179"/>
              <a:gd name="connsiteX2-339" fmla="*/ 263922 w 295275"/>
              <a:gd name="connsiteY2-340" fmla="*/ 59952 h 599179"/>
              <a:gd name="connsiteX3-341" fmla="*/ 275967 w 295275"/>
              <a:gd name="connsiteY3-342" fmla="*/ 66705 h 599179"/>
              <a:gd name="connsiteX4-343" fmla="*/ 152376 w 295275"/>
              <a:gd name="connsiteY4-344" fmla="*/ 303904 h 599179"/>
              <a:gd name="connsiteX5-345" fmla="*/ 295275 w 295275"/>
              <a:gd name="connsiteY5-346" fmla="*/ 303904 h 599179"/>
              <a:gd name="connsiteX6-347" fmla="*/ 295275 w 295275"/>
              <a:gd name="connsiteY6-348" fmla="*/ 599179 h 599179"/>
              <a:gd name="connsiteX7-349" fmla="*/ 0 w 295275"/>
              <a:gd name="connsiteY7-350" fmla="*/ 599179 h 599179"/>
              <a:gd name="connsiteX8-351" fmla="*/ 0 w 295275"/>
              <a:gd name="connsiteY8-352" fmla="*/ 303904 h 599179"/>
              <a:gd name="connsiteX9-353" fmla="*/ 207995 w 295275"/>
              <a:gd name="connsiteY9-354" fmla="*/ 0 h 599179"/>
              <a:gd name="connsiteX0-355" fmla="*/ 207995 w 295275"/>
              <a:gd name="connsiteY0-356" fmla="*/ 0 h 599179"/>
              <a:gd name="connsiteX1-357" fmla="*/ 218480 w 295275"/>
              <a:gd name="connsiteY1-358" fmla="*/ 17025 h 599179"/>
              <a:gd name="connsiteX2-359" fmla="*/ 263922 w 295275"/>
              <a:gd name="connsiteY2-360" fmla="*/ 59952 h 599179"/>
              <a:gd name="connsiteX3-361" fmla="*/ 275967 w 295275"/>
              <a:gd name="connsiteY3-362" fmla="*/ 66705 h 599179"/>
              <a:gd name="connsiteX4-363" fmla="*/ 152376 w 295275"/>
              <a:gd name="connsiteY4-364" fmla="*/ 303904 h 599179"/>
              <a:gd name="connsiteX5-365" fmla="*/ 295275 w 295275"/>
              <a:gd name="connsiteY5-366" fmla="*/ 303904 h 599179"/>
              <a:gd name="connsiteX6-367" fmla="*/ 295275 w 295275"/>
              <a:gd name="connsiteY6-368" fmla="*/ 599179 h 599179"/>
              <a:gd name="connsiteX7-369" fmla="*/ 0 w 295275"/>
              <a:gd name="connsiteY7-370" fmla="*/ 599179 h 599179"/>
              <a:gd name="connsiteX8-371" fmla="*/ 0 w 295275"/>
              <a:gd name="connsiteY8-372" fmla="*/ 303904 h 599179"/>
              <a:gd name="connsiteX9-373" fmla="*/ 207995 w 295275"/>
              <a:gd name="connsiteY9-374" fmla="*/ 0 h 599179"/>
              <a:gd name="connsiteX0-375" fmla="*/ 207995 w 295275"/>
              <a:gd name="connsiteY0-376" fmla="*/ 0 h 599179"/>
              <a:gd name="connsiteX1-377" fmla="*/ 218480 w 295275"/>
              <a:gd name="connsiteY1-378" fmla="*/ 17025 h 599179"/>
              <a:gd name="connsiteX2-379" fmla="*/ 263922 w 295275"/>
              <a:gd name="connsiteY2-380" fmla="*/ 59952 h 599179"/>
              <a:gd name="connsiteX3-381" fmla="*/ 275967 w 295275"/>
              <a:gd name="connsiteY3-382" fmla="*/ 66705 h 599179"/>
              <a:gd name="connsiteX4-383" fmla="*/ 152376 w 295275"/>
              <a:gd name="connsiteY4-384" fmla="*/ 303904 h 599179"/>
              <a:gd name="connsiteX5-385" fmla="*/ 295275 w 295275"/>
              <a:gd name="connsiteY5-386" fmla="*/ 303904 h 599179"/>
              <a:gd name="connsiteX6-387" fmla="*/ 295275 w 295275"/>
              <a:gd name="connsiteY6-388" fmla="*/ 599179 h 599179"/>
              <a:gd name="connsiteX7-389" fmla="*/ 0 w 295275"/>
              <a:gd name="connsiteY7-390" fmla="*/ 599179 h 599179"/>
              <a:gd name="connsiteX8-391" fmla="*/ 0 w 295275"/>
              <a:gd name="connsiteY8-392" fmla="*/ 303904 h 599179"/>
              <a:gd name="connsiteX9-393" fmla="*/ 207995 w 295275"/>
              <a:gd name="connsiteY9-394" fmla="*/ 0 h 599179"/>
              <a:gd name="connsiteX0-395" fmla="*/ 207995 w 295275"/>
              <a:gd name="connsiteY0-396" fmla="*/ 0 h 599179"/>
              <a:gd name="connsiteX1-397" fmla="*/ 218480 w 295275"/>
              <a:gd name="connsiteY1-398" fmla="*/ 17025 h 599179"/>
              <a:gd name="connsiteX2-399" fmla="*/ 263922 w 295275"/>
              <a:gd name="connsiteY2-400" fmla="*/ 59952 h 599179"/>
              <a:gd name="connsiteX3-401" fmla="*/ 275967 w 295275"/>
              <a:gd name="connsiteY3-402" fmla="*/ 66705 h 599179"/>
              <a:gd name="connsiteX4-403" fmla="*/ 152376 w 295275"/>
              <a:gd name="connsiteY4-404" fmla="*/ 303904 h 599179"/>
              <a:gd name="connsiteX5-405" fmla="*/ 295275 w 295275"/>
              <a:gd name="connsiteY5-406" fmla="*/ 303904 h 599179"/>
              <a:gd name="connsiteX6-407" fmla="*/ 295275 w 295275"/>
              <a:gd name="connsiteY6-408" fmla="*/ 599179 h 599179"/>
              <a:gd name="connsiteX7-409" fmla="*/ 0 w 295275"/>
              <a:gd name="connsiteY7-410" fmla="*/ 599179 h 599179"/>
              <a:gd name="connsiteX8-411" fmla="*/ 0 w 295275"/>
              <a:gd name="connsiteY8-412" fmla="*/ 303904 h 599179"/>
              <a:gd name="connsiteX9-413" fmla="*/ 207995 w 295275"/>
              <a:gd name="connsiteY9-414" fmla="*/ 0 h 599179"/>
              <a:gd name="connsiteX0-415" fmla="*/ 207995 w 295275"/>
              <a:gd name="connsiteY0-416" fmla="*/ 0 h 599179"/>
              <a:gd name="connsiteX1-417" fmla="*/ 218480 w 295275"/>
              <a:gd name="connsiteY1-418" fmla="*/ 17025 h 599179"/>
              <a:gd name="connsiteX2-419" fmla="*/ 263922 w 295275"/>
              <a:gd name="connsiteY2-420" fmla="*/ 59952 h 599179"/>
              <a:gd name="connsiteX3-421" fmla="*/ 275967 w 295275"/>
              <a:gd name="connsiteY3-422" fmla="*/ 66705 h 599179"/>
              <a:gd name="connsiteX4-423" fmla="*/ 152376 w 295275"/>
              <a:gd name="connsiteY4-424" fmla="*/ 303904 h 599179"/>
              <a:gd name="connsiteX5-425" fmla="*/ 295275 w 295275"/>
              <a:gd name="connsiteY5-426" fmla="*/ 303904 h 599179"/>
              <a:gd name="connsiteX6-427" fmla="*/ 295275 w 295275"/>
              <a:gd name="connsiteY6-428" fmla="*/ 599179 h 599179"/>
              <a:gd name="connsiteX7-429" fmla="*/ 0 w 295275"/>
              <a:gd name="connsiteY7-430" fmla="*/ 599179 h 599179"/>
              <a:gd name="connsiteX8-431" fmla="*/ 0 w 295275"/>
              <a:gd name="connsiteY8-432" fmla="*/ 334942 h 599179"/>
              <a:gd name="connsiteX9-433" fmla="*/ 207995 w 295275"/>
              <a:gd name="connsiteY9-434" fmla="*/ 0 h 599179"/>
              <a:gd name="connsiteX0-435" fmla="*/ 207995 w 295275"/>
              <a:gd name="connsiteY0-436" fmla="*/ 0 h 599179"/>
              <a:gd name="connsiteX1-437" fmla="*/ 218480 w 295275"/>
              <a:gd name="connsiteY1-438" fmla="*/ 17025 h 599179"/>
              <a:gd name="connsiteX2-439" fmla="*/ 263922 w 295275"/>
              <a:gd name="connsiteY2-440" fmla="*/ 59952 h 599179"/>
              <a:gd name="connsiteX3-441" fmla="*/ 275967 w 295275"/>
              <a:gd name="connsiteY3-442" fmla="*/ 66705 h 599179"/>
              <a:gd name="connsiteX4-443" fmla="*/ 152376 w 295275"/>
              <a:gd name="connsiteY4-444" fmla="*/ 303904 h 599179"/>
              <a:gd name="connsiteX5-445" fmla="*/ 295275 w 295275"/>
              <a:gd name="connsiteY5-446" fmla="*/ 303904 h 599179"/>
              <a:gd name="connsiteX6-447" fmla="*/ 295275 w 295275"/>
              <a:gd name="connsiteY6-448" fmla="*/ 599179 h 599179"/>
              <a:gd name="connsiteX7-449" fmla="*/ 0 w 295275"/>
              <a:gd name="connsiteY7-450" fmla="*/ 599179 h 599179"/>
              <a:gd name="connsiteX8-451" fmla="*/ 0 w 295275"/>
              <a:gd name="connsiteY8-452" fmla="*/ 334942 h 599179"/>
              <a:gd name="connsiteX9-453" fmla="*/ 207995 w 295275"/>
              <a:gd name="connsiteY9-454" fmla="*/ 0 h 599179"/>
              <a:gd name="connsiteX0-455" fmla="*/ 207995 w 295275"/>
              <a:gd name="connsiteY0-456" fmla="*/ 0 h 599179"/>
              <a:gd name="connsiteX1-457" fmla="*/ 218480 w 295275"/>
              <a:gd name="connsiteY1-458" fmla="*/ 17025 h 599179"/>
              <a:gd name="connsiteX2-459" fmla="*/ 263922 w 295275"/>
              <a:gd name="connsiteY2-460" fmla="*/ 59952 h 599179"/>
              <a:gd name="connsiteX3-461" fmla="*/ 275967 w 295275"/>
              <a:gd name="connsiteY3-462" fmla="*/ 66705 h 599179"/>
              <a:gd name="connsiteX4-463" fmla="*/ 152376 w 295275"/>
              <a:gd name="connsiteY4-464" fmla="*/ 303904 h 599179"/>
              <a:gd name="connsiteX5-465" fmla="*/ 295275 w 295275"/>
              <a:gd name="connsiteY5-466" fmla="*/ 303904 h 599179"/>
              <a:gd name="connsiteX6-467" fmla="*/ 295275 w 295275"/>
              <a:gd name="connsiteY6-468" fmla="*/ 599179 h 599179"/>
              <a:gd name="connsiteX7-469" fmla="*/ 0 w 295275"/>
              <a:gd name="connsiteY7-470" fmla="*/ 599179 h 599179"/>
              <a:gd name="connsiteX8-471" fmla="*/ 0 w 295275"/>
              <a:gd name="connsiteY8-472" fmla="*/ 334942 h 599179"/>
              <a:gd name="connsiteX9-473" fmla="*/ 207995 w 295275"/>
              <a:gd name="connsiteY9-474" fmla="*/ 0 h 59917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1587" h="1252">
                <a:moveTo>
                  <a:pt x="1385" y="0"/>
                </a:moveTo>
                <a:lnTo>
                  <a:pt x="1410" y="36"/>
                </a:lnTo>
                <a:cubicBezTo>
                  <a:pt x="1439" y="68"/>
                  <a:pt x="1474" y="98"/>
                  <a:pt x="1515" y="125"/>
                </a:cubicBezTo>
                <a:lnTo>
                  <a:pt x="1542" y="139"/>
                </a:lnTo>
                <a:cubicBezTo>
                  <a:pt x="1540" y="139"/>
                  <a:pt x="1291" y="309"/>
                  <a:pt x="1257" y="635"/>
                </a:cubicBezTo>
                <a:lnTo>
                  <a:pt x="1587" y="635"/>
                </a:lnTo>
                <a:lnTo>
                  <a:pt x="1587" y="1252"/>
                </a:lnTo>
                <a:lnTo>
                  <a:pt x="905" y="1252"/>
                </a:lnTo>
                <a:lnTo>
                  <a:pt x="905" y="700"/>
                </a:lnTo>
                <a:cubicBezTo>
                  <a:pt x="929" y="237"/>
                  <a:pt x="1385" y="5"/>
                  <a:pt x="1385" y="0"/>
                </a:cubicBezTo>
                <a:close/>
                <a:moveTo>
                  <a:pt x="480" y="0"/>
                </a:moveTo>
                <a:lnTo>
                  <a:pt x="505" y="36"/>
                </a:lnTo>
                <a:cubicBezTo>
                  <a:pt x="534" y="68"/>
                  <a:pt x="569" y="98"/>
                  <a:pt x="610" y="125"/>
                </a:cubicBezTo>
                <a:lnTo>
                  <a:pt x="637" y="139"/>
                </a:lnTo>
                <a:cubicBezTo>
                  <a:pt x="635" y="139"/>
                  <a:pt x="386" y="309"/>
                  <a:pt x="352" y="635"/>
                </a:cubicBezTo>
                <a:lnTo>
                  <a:pt x="682" y="635"/>
                </a:lnTo>
                <a:lnTo>
                  <a:pt x="682" y="1252"/>
                </a:lnTo>
                <a:lnTo>
                  <a:pt x="0" y="1252"/>
                </a:lnTo>
                <a:lnTo>
                  <a:pt x="0" y="700"/>
                </a:lnTo>
                <a:cubicBezTo>
                  <a:pt x="24" y="237"/>
                  <a:pt x="480" y="5"/>
                  <a:pt x="480" y="0"/>
                </a:cubicBezTo>
                <a:close/>
              </a:path>
            </a:pathLst>
          </a:custGeom>
          <a:solidFill>
            <a:schemeClr val="accent1">
              <a:alpha val="15000"/>
            </a:schemeClr>
          </a:solidFill>
          <a:ln w="31750" cap="rnd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35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任意多边形: 形状 19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rot="10800000" flipH="1" flipV="1">
            <a:off x="1011544" y="799957"/>
            <a:ext cx="680039" cy="536489"/>
          </a:xfrm>
          <a:custGeom>
            <a:avLst/>
            <a:gdLst>
              <a:gd name="connsiteX0" fmla="*/ 207995 w 295275"/>
              <a:gd name="connsiteY0" fmla="*/ 0 h 599179"/>
              <a:gd name="connsiteX1" fmla="*/ 218480 w 295275"/>
              <a:gd name="connsiteY1" fmla="*/ 17025 h 599179"/>
              <a:gd name="connsiteX2" fmla="*/ 263922 w 295275"/>
              <a:gd name="connsiteY2" fmla="*/ 59952 h 599179"/>
              <a:gd name="connsiteX3" fmla="*/ 275967 w 295275"/>
              <a:gd name="connsiteY3" fmla="*/ 66705 h 599179"/>
              <a:gd name="connsiteX4" fmla="*/ 258864 w 295275"/>
              <a:gd name="connsiteY4" fmla="*/ 77309 h 599179"/>
              <a:gd name="connsiteX5" fmla="*/ 164932 w 295275"/>
              <a:gd name="connsiteY5" fmla="*/ 229252 h 599179"/>
              <a:gd name="connsiteX6" fmla="*/ 145322 w 295275"/>
              <a:gd name="connsiteY6" fmla="*/ 303904 h 599179"/>
              <a:gd name="connsiteX7" fmla="*/ 295275 w 295275"/>
              <a:gd name="connsiteY7" fmla="*/ 303904 h 599179"/>
              <a:gd name="connsiteX8" fmla="*/ 295275 w 295275"/>
              <a:gd name="connsiteY8" fmla="*/ 599179 h 599179"/>
              <a:gd name="connsiteX9" fmla="*/ 0 w 295275"/>
              <a:gd name="connsiteY9" fmla="*/ 599179 h 599179"/>
              <a:gd name="connsiteX10" fmla="*/ 0 w 295275"/>
              <a:gd name="connsiteY10" fmla="*/ 303904 h 599179"/>
              <a:gd name="connsiteX11" fmla="*/ 5952 w 295275"/>
              <a:gd name="connsiteY11" fmla="*/ 269304 h 599179"/>
              <a:gd name="connsiteX12" fmla="*/ 204540 w 295275"/>
              <a:gd name="connsiteY12" fmla="*/ 547 h 599179"/>
              <a:gd name="connsiteX0-1" fmla="*/ 207995 w 295275"/>
              <a:gd name="connsiteY0-2" fmla="*/ 0 h 599179"/>
              <a:gd name="connsiteX1-3" fmla="*/ 218480 w 295275"/>
              <a:gd name="connsiteY1-4" fmla="*/ 17025 h 599179"/>
              <a:gd name="connsiteX2-5" fmla="*/ 263922 w 295275"/>
              <a:gd name="connsiteY2-6" fmla="*/ 59952 h 599179"/>
              <a:gd name="connsiteX3-7" fmla="*/ 275967 w 295275"/>
              <a:gd name="connsiteY3-8" fmla="*/ 66705 h 599179"/>
              <a:gd name="connsiteX4-9" fmla="*/ 258864 w 295275"/>
              <a:gd name="connsiteY4-10" fmla="*/ 77309 h 599179"/>
              <a:gd name="connsiteX5-11" fmla="*/ 164932 w 295275"/>
              <a:gd name="connsiteY5-12" fmla="*/ 229252 h 599179"/>
              <a:gd name="connsiteX6-13" fmla="*/ 152376 w 295275"/>
              <a:gd name="connsiteY6-14" fmla="*/ 303904 h 599179"/>
              <a:gd name="connsiteX7-15" fmla="*/ 295275 w 295275"/>
              <a:gd name="connsiteY7-16" fmla="*/ 303904 h 599179"/>
              <a:gd name="connsiteX8-17" fmla="*/ 295275 w 295275"/>
              <a:gd name="connsiteY8-18" fmla="*/ 599179 h 599179"/>
              <a:gd name="connsiteX9-19" fmla="*/ 0 w 295275"/>
              <a:gd name="connsiteY9-20" fmla="*/ 599179 h 599179"/>
              <a:gd name="connsiteX10-21" fmla="*/ 0 w 295275"/>
              <a:gd name="connsiteY10-22" fmla="*/ 303904 h 599179"/>
              <a:gd name="connsiteX11-23" fmla="*/ 5952 w 295275"/>
              <a:gd name="connsiteY11-24" fmla="*/ 269304 h 599179"/>
              <a:gd name="connsiteX12-25" fmla="*/ 204540 w 295275"/>
              <a:gd name="connsiteY12-26" fmla="*/ 547 h 599179"/>
              <a:gd name="connsiteX13" fmla="*/ 207995 w 295275"/>
              <a:gd name="connsiteY13" fmla="*/ 0 h 599179"/>
              <a:gd name="connsiteX0-27" fmla="*/ 207995 w 295275"/>
              <a:gd name="connsiteY0-28" fmla="*/ 0 h 599179"/>
              <a:gd name="connsiteX1-29" fmla="*/ 218480 w 295275"/>
              <a:gd name="connsiteY1-30" fmla="*/ 17025 h 599179"/>
              <a:gd name="connsiteX2-31" fmla="*/ 263922 w 295275"/>
              <a:gd name="connsiteY2-32" fmla="*/ 59952 h 599179"/>
              <a:gd name="connsiteX3-33" fmla="*/ 275967 w 295275"/>
              <a:gd name="connsiteY3-34" fmla="*/ 66705 h 599179"/>
              <a:gd name="connsiteX4-35" fmla="*/ 258864 w 295275"/>
              <a:gd name="connsiteY4-36" fmla="*/ 77309 h 599179"/>
              <a:gd name="connsiteX5-37" fmla="*/ 164932 w 295275"/>
              <a:gd name="connsiteY5-38" fmla="*/ 229252 h 599179"/>
              <a:gd name="connsiteX6-39" fmla="*/ 152376 w 295275"/>
              <a:gd name="connsiteY6-40" fmla="*/ 303904 h 599179"/>
              <a:gd name="connsiteX7-41" fmla="*/ 295275 w 295275"/>
              <a:gd name="connsiteY7-42" fmla="*/ 303904 h 599179"/>
              <a:gd name="connsiteX8-43" fmla="*/ 295275 w 295275"/>
              <a:gd name="connsiteY8-44" fmla="*/ 599179 h 599179"/>
              <a:gd name="connsiteX9-45" fmla="*/ 0 w 295275"/>
              <a:gd name="connsiteY9-46" fmla="*/ 599179 h 599179"/>
              <a:gd name="connsiteX10-47" fmla="*/ 0 w 295275"/>
              <a:gd name="connsiteY10-48" fmla="*/ 303904 h 599179"/>
              <a:gd name="connsiteX11-49" fmla="*/ 5952 w 295275"/>
              <a:gd name="connsiteY11-50" fmla="*/ 269304 h 599179"/>
              <a:gd name="connsiteX12-51" fmla="*/ 204540 w 295275"/>
              <a:gd name="connsiteY12-52" fmla="*/ 547 h 599179"/>
              <a:gd name="connsiteX13-53" fmla="*/ 207995 w 295275"/>
              <a:gd name="connsiteY13-54" fmla="*/ 0 h 599179"/>
              <a:gd name="connsiteX0-55" fmla="*/ 207995 w 295275"/>
              <a:gd name="connsiteY0-56" fmla="*/ 0 h 599179"/>
              <a:gd name="connsiteX1-57" fmla="*/ 218480 w 295275"/>
              <a:gd name="connsiteY1-58" fmla="*/ 17025 h 599179"/>
              <a:gd name="connsiteX2-59" fmla="*/ 263922 w 295275"/>
              <a:gd name="connsiteY2-60" fmla="*/ 59952 h 599179"/>
              <a:gd name="connsiteX3-61" fmla="*/ 275967 w 295275"/>
              <a:gd name="connsiteY3-62" fmla="*/ 66705 h 599179"/>
              <a:gd name="connsiteX4-63" fmla="*/ 258864 w 295275"/>
              <a:gd name="connsiteY4-64" fmla="*/ 77309 h 599179"/>
              <a:gd name="connsiteX5-65" fmla="*/ 164932 w 295275"/>
              <a:gd name="connsiteY5-66" fmla="*/ 229252 h 599179"/>
              <a:gd name="connsiteX6-67" fmla="*/ 152376 w 295275"/>
              <a:gd name="connsiteY6-68" fmla="*/ 303904 h 599179"/>
              <a:gd name="connsiteX7-69" fmla="*/ 295275 w 295275"/>
              <a:gd name="connsiteY7-70" fmla="*/ 303904 h 599179"/>
              <a:gd name="connsiteX8-71" fmla="*/ 295275 w 295275"/>
              <a:gd name="connsiteY8-72" fmla="*/ 599179 h 599179"/>
              <a:gd name="connsiteX9-73" fmla="*/ 0 w 295275"/>
              <a:gd name="connsiteY9-74" fmla="*/ 599179 h 599179"/>
              <a:gd name="connsiteX10-75" fmla="*/ 0 w 295275"/>
              <a:gd name="connsiteY10-76" fmla="*/ 303904 h 599179"/>
              <a:gd name="connsiteX11-77" fmla="*/ 5952 w 295275"/>
              <a:gd name="connsiteY11-78" fmla="*/ 269304 h 599179"/>
              <a:gd name="connsiteX12-79" fmla="*/ 204540 w 295275"/>
              <a:gd name="connsiteY12-80" fmla="*/ 547 h 599179"/>
              <a:gd name="connsiteX13-81" fmla="*/ 207995 w 295275"/>
              <a:gd name="connsiteY13-82" fmla="*/ 0 h 599179"/>
              <a:gd name="connsiteX0-83" fmla="*/ 207995 w 295275"/>
              <a:gd name="connsiteY0-84" fmla="*/ 0 h 599179"/>
              <a:gd name="connsiteX1-85" fmla="*/ 218480 w 295275"/>
              <a:gd name="connsiteY1-86" fmla="*/ 17025 h 599179"/>
              <a:gd name="connsiteX2-87" fmla="*/ 263922 w 295275"/>
              <a:gd name="connsiteY2-88" fmla="*/ 59952 h 599179"/>
              <a:gd name="connsiteX3-89" fmla="*/ 275967 w 295275"/>
              <a:gd name="connsiteY3-90" fmla="*/ 66705 h 599179"/>
              <a:gd name="connsiteX4-91" fmla="*/ 258864 w 295275"/>
              <a:gd name="connsiteY4-92" fmla="*/ 77309 h 599179"/>
              <a:gd name="connsiteX5-93" fmla="*/ 152376 w 295275"/>
              <a:gd name="connsiteY5-94" fmla="*/ 303904 h 599179"/>
              <a:gd name="connsiteX6-95" fmla="*/ 295275 w 295275"/>
              <a:gd name="connsiteY6-96" fmla="*/ 303904 h 599179"/>
              <a:gd name="connsiteX7-97" fmla="*/ 295275 w 295275"/>
              <a:gd name="connsiteY7-98" fmla="*/ 599179 h 599179"/>
              <a:gd name="connsiteX8-99" fmla="*/ 0 w 295275"/>
              <a:gd name="connsiteY8-100" fmla="*/ 599179 h 599179"/>
              <a:gd name="connsiteX9-101" fmla="*/ 0 w 295275"/>
              <a:gd name="connsiteY9-102" fmla="*/ 303904 h 599179"/>
              <a:gd name="connsiteX10-103" fmla="*/ 5952 w 295275"/>
              <a:gd name="connsiteY10-104" fmla="*/ 269304 h 599179"/>
              <a:gd name="connsiteX11-105" fmla="*/ 204540 w 295275"/>
              <a:gd name="connsiteY11-106" fmla="*/ 547 h 599179"/>
              <a:gd name="connsiteX12-107" fmla="*/ 207995 w 295275"/>
              <a:gd name="connsiteY12-108" fmla="*/ 0 h 599179"/>
              <a:gd name="connsiteX0-109" fmla="*/ 207995 w 295275"/>
              <a:gd name="connsiteY0-110" fmla="*/ 0 h 599179"/>
              <a:gd name="connsiteX1-111" fmla="*/ 218480 w 295275"/>
              <a:gd name="connsiteY1-112" fmla="*/ 17025 h 599179"/>
              <a:gd name="connsiteX2-113" fmla="*/ 263922 w 295275"/>
              <a:gd name="connsiteY2-114" fmla="*/ 59952 h 599179"/>
              <a:gd name="connsiteX3-115" fmla="*/ 275967 w 295275"/>
              <a:gd name="connsiteY3-116" fmla="*/ 66705 h 599179"/>
              <a:gd name="connsiteX4-117" fmla="*/ 258864 w 295275"/>
              <a:gd name="connsiteY4-118" fmla="*/ 77309 h 599179"/>
              <a:gd name="connsiteX5-119" fmla="*/ 152376 w 295275"/>
              <a:gd name="connsiteY5-120" fmla="*/ 303904 h 599179"/>
              <a:gd name="connsiteX6-121" fmla="*/ 295275 w 295275"/>
              <a:gd name="connsiteY6-122" fmla="*/ 303904 h 599179"/>
              <a:gd name="connsiteX7-123" fmla="*/ 295275 w 295275"/>
              <a:gd name="connsiteY7-124" fmla="*/ 599179 h 599179"/>
              <a:gd name="connsiteX8-125" fmla="*/ 0 w 295275"/>
              <a:gd name="connsiteY8-126" fmla="*/ 599179 h 599179"/>
              <a:gd name="connsiteX9-127" fmla="*/ 0 w 295275"/>
              <a:gd name="connsiteY9-128" fmla="*/ 303904 h 599179"/>
              <a:gd name="connsiteX10-129" fmla="*/ 5952 w 295275"/>
              <a:gd name="connsiteY10-130" fmla="*/ 269304 h 599179"/>
              <a:gd name="connsiteX11-131" fmla="*/ 204540 w 295275"/>
              <a:gd name="connsiteY11-132" fmla="*/ 547 h 599179"/>
              <a:gd name="connsiteX12-133" fmla="*/ 207995 w 295275"/>
              <a:gd name="connsiteY12-134" fmla="*/ 0 h 599179"/>
              <a:gd name="connsiteX0-135" fmla="*/ 207995 w 295275"/>
              <a:gd name="connsiteY0-136" fmla="*/ 0 h 599179"/>
              <a:gd name="connsiteX1-137" fmla="*/ 218480 w 295275"/>
              <a:gd name="connsiteY1-138" fmla="*/ 17025 h 599179"/>
              <a:gd name="connsiteX2-139" fmla="*/ 263922 w 295275"/>
              <a:gd name="connsiteY2-140" fmla="*/ 59952 h 599179"/>
              <a:gd name="connsiteX3-141" fmla="*/ 275967 w 295275"/>
              <a:gd name="connsiteY3-142" fmla="*/ 66705 h 599179"/>
              <a:gd name="connsiteX4-143" fmla="*/ 152376 w 295275"/>
              <a:gd name="connsiteY4-144" fmla="*/ 303904 h 599179"/>
              <a:gd name="connsiteX5-145" fmla="*/ 295275 w 295275"/>
              <a:gd name="connsiteY5-146" fmla="*/ 303904 h 599179"/>
              <a:gd name="connsiteX6-147" fmla="*/ 295275 w 295275"/>
              <a:gd name="connsiteY6-148" fmla="*/ 599179 h 599179"/>
              <a:gd name="connsiteX7-149" fmla="*/ 0 w 295275"/>
              <a:gd name="connsiteY7-150" fmla="*/ 599179 h 599179"/>
              <a:gd name="connsiteX8-151" fmla="*/ 0 w 295275"/>
              <a:gd name="connsiteY8-152" fmla="*/ 303904 h 599179"/>
              <a:gd name="connsiteX9-153" fmla="*/ 5952 w 295275"/>
              <a:gd name="connsiteY9-154" fmla="*/ 269304 h 599179"/>
              <a:gd name="connsiteX10-155" fmla="*/ 204540 w 295275"/>
              <a:gd name="connsiteY10-156" fmla="*/ 547 h 599179"/>
              <a:gd name="connsiteX11-157" fmla="*/ 207995 w 295275"/>
              <a:gd name="connsiteY11-158" fmla="*/ 0 h 599179"/>
              <a:gd name="connsiteX0-159" fmla="*/ 207995 w 295275"/>
              <a:gd name="connsiteY0-160" fmla="*/ 0 h 599179"/>
              <a:gd name="connsiteX1-161" fmla="*/ 218480 w 295275"/>
              <a:gd name="connsiteY1-162" fmla="*/ 17025 h 599179"/>
              <a:gd name="connsiteX2-163" fmla="*/ 263922 w 295275"/>
              <a:gd name="connsiteY2-164" fmla="*/ 59952 h 599179"/>
              <a:gd name="connsiteX3-165" fmla="*/ 275967 w 295275"/>
              <a:gd name="connsiteY3-166" fmla="*/ 66705 h 599179"/>
              <a:gd name="connsiteX4-167" fmla="*/ 152376 w 295275"/>
              <a:gd name="connsiteY4-168" fmla="*/ 303904 h 599179"/>
              <a:gd name="connsiteX5-169" fmla="*/ 295275 w 295275"/>
              <a:gd name="connsiteY5-170" fmla="*/ 303904 h 599179"/>
              <a:gd name="connsiteX6-171" fmla="*/ 295275 w 295275"/>
              <a:gd name="connsiteY6-172" fmla="*/ 599179 h 599179"/>
              <a:gd name="connsiteX7-173" fmla="*/ 0 w 295275"/>
              <a:gd name="connsiteY7-174" fmla="*/ 599179 h 599179"/>
              <a:gd name="connsiteX8-175" fmla="*/ 0 w 295275"/>
              <a:gd name="connsiteY8-176" fmla="*/ 303904 h 599179"/>
              <a:gd name="connsiteX9-177" fmla="*/ 5952 w 295275"/>
              <a:gd name="connsiteY9-178" fmla="*/ 269304 h 599179"/>
              <a:gd name="connsiteX10-179" fmla="*/ 204540 w 295275"/>
              <a:gd name="connsiteY10-180" fmla="*/ 547 h 599179"/>
              <a:gd name="connsiteX11-181" fmla="*/ 207995 w 295275"/>
              <a:gd name="connsiteY11-182" fmla="*/ 0 h 599179"/>
              <a:gd name="connsiteX0-183" fmla="*/ 207995 w 295275"/>
              <a:gd name="connsiteY0-184" fmla="*/ 0 h 599179"/>
              <a:gd name="connsiteX1-185" fmla="*/ 218480 w 295275"/>
              <a:gd name="connsiteY1-186" fmla="*/ 17025 h 599179"/>
              <a:gd name="connsiteX2-187" fmla="*/ 263922 w 295275"/>
              <a:gd name="connsiteY2-188" fmla="*/ 59952 h 599179"/>
              <a:gd name="connsiteX3-189" fmla="*/ 275967 w 295275"/>
              <a:gd name="connsiteY3-190" fmla="*/ 66705 h 599179"/>
              <a:gd name="connsiteX4-191" fmla="*/ 152376 w 295275"/>
              <a:gd name="connsiteY4-192" fmla="*/ 303904 h 599179"/>
              <a:gd name="connsiteX5-193" fmla="*/ 295275 w 295275"/>
              <a:gd name="connsiteY5-194" fmla="*/ 303904 h 599179"/>
              <a:gd name="connsiteX6-195" fmla="*/ 295275 w 295275"/>
              <a:gd name="connsiteY6-196" fmla="*/ 599179 h 599179"/>
              <a:gd name="connsiteX7-197" fmla="*/ 0 w 295275"/>
              <a:gd name="connsiteY7-198" fmla="*/ 599179 h 599179"/>
              <a:gd name="connsiteX8-199" fmla="*/ 0 w 295275"/>
              <a:gd name="connsiteY8-200" fmla="*/ 303904 h 599179"/>
              <a:gd name="connsiteX9-201" fmla="*/ 5952 w 295275"/>
              <a:gd name="connsiteY9-202" fmla="*/ 269304 h 599179"/>
              <a:gd name="connsiteX10-203" fmla="*/ 204540 w 295275"/>
              <a:gd name="connsiteY10-204" fmla="*/ 547 h 599179"/>
              <a:gd name="connsiteX11-205" fmla="*/ 207995 w 295275"/>
              <a:gd name="connsiteY11-206" fmla="*/ 0 h 599179"/>
              <a:gd name="connsiteX0-207" fmla="*/ 207995 w 295275"/>
              <a:gd name="connsiteY0-208" fmla="*/ 0 h 599179"/>
              <a:gd name="connsiteX1-209" fmla="*/ 218480 w 295275"/>
              <a:gd name="connsiteY1-210" fmla="*/ 17025 h 599179"/>
              <a:gd name="connsiteX2-211" fmla="*/ 263922 w 295275"/>
              <a:gd name="connsiteY2-212" fmla="*/ 59952 h 599179"/>
              <a:gd name="connsiteX3-213" fmla="*/ 275967 w 295275"/>
              <a:gd name="connsiteY3-214" fmla="*/ 66705 h 599179"/>
              <a:gd name="connsiteX4-215" fmla="*/ 152376 w 295275"/>
              <a:gd name="connsiteY4-216" fmla="*/ 303904 h 599179"/>
              <a:gd name="connsiteX5-217" fmla="*/ 295275 w 295275"/>
              <a:gd name="connsiteY5-218" fmla="*/ 303904 h 599179"/>
              <a:gd name="connsiteX6-219" fmla="*/ 295275 w 295275"/>
              <a:gd name="connsiteY6-220" fmla="*/ 599179 h 599179"/>
              <a:gd name="connsiteX7-221" fmla="*/ 0 w 295275"/>
              <a:gd name="connsiteY7-222" fmla="*/ 599179 h 599179"/>
              <a:gd name="connsiteX8-223" fmla="*/ 0 w 295275"/>
              <a:gd name="connsiteY8-224" fmla="*/ 303904 h 599179"/>
              <a:gd name="connsiteX9-225" fmla="*/ 5952 w 295275"/>
              <a:gd name="connsiteY9-226" fmla="*/ 269304 h 599179"/>
              <a:gd name="connsiteX10-227" fmla="*/ 204540 w 295275"/>
              <a:gd name="connsiteY10-228" fmla="*/ 547 h 599179"/>
              <a:gd name="connsiteX11-229" fmla="*/ 207995 w 295275"/>
              <a:gd name="connsiteY11-230" fmla="*/ 0 h 599179"/>
              <a:gd name="connsiteX0-231" fmla="*/ 207995 w 295275"/>
              <a:gd name="connsiteY0-232" fmla="*/ 0 h 599179"/>
              <a:gd name="connsiteX1-233" fmla="*/ 218480 w 295275"/>
              <a:gd name="connsiteY1-234" fmla="*/ 17025 h 599179"/>
              <a:gd name="connsiteX2-235" fmla="*/ 263922 w 295275"/>
              <a:gd name="connsiteY2-236" fmla="*/ 59952 h 599179"/>
              <a:gd name="connsiteX3-237" fmla="*/ 275967 w 295275"/>
              <a:gd name="connsiteY3-238" fmla="*/ 66705 h 599179"/>
              <a:gd name="connsiteX4-239" fmla="*/ 152376 w 295275"/>
              <a:gd name="connsiteY4-240" fmla="*/ 303904 h 599179"/>
              <a:gd name="connsiteX5-241" fmla="*/ 295275 w 295275"/>
              <a:gd name="connsiteY5-242" fmla="*/ 303904 h 599179"/>
              <a:gd name="connsiteX6-243" fmla="*/ 295275 w 295275"/>
              <a:gd name="connsiteY6-244" fmla="*/ 599179 h 599179"/>
              <a:gd name="connsiteX7-245" fmla="*/ 0 w 295275"/>
              <a:gd name="connsiteY7-246" fmla="*/ 599179 h 599179"/>
              <a:gd name="connsiteX8-247" fmla="*/ 0 w 295275"/>
              <a:gd name="connsiteY8-248" fmla="*/ 303904 h 599179"/>
              <a:gd name="connsiteX9-249" fmla="*/ 204540 w 295275"/>
              <a:gd name="connsiteY9-250" fmla="*/ 547 h 599179"/>
              <a:gd name="connsiteX10-251" fmla="*/ 207995 w 295275"/>
              <a:gd name="connsiteY10-252" fmla="*/ 0 h 599179"/>
              <a:gd name="connsiteX0-253" fmla="*/ 207995 w 295275"/>
              <a:gd name="connsiteY0-254" fmla="*/ 0 h 599179"/>
              <a:gd name="connsiteX1-255" fmla="*/ 218480 w 295275"/>
              <a:gd name="connsiteY1-256" fmla="*/ 17025 h 599179"/>
              <a:gd name="connsiteX2-257" fmla="*/ 263922 w 295275"/>
              <a:gd name="connsiteY2-258" fmla="*/ 59952 h 599179"/>
              <a:gd name="connsiteX3-259" fmla="*/ 275967 w 295275"/>
              <a:gd name="connsiteY3-260" fmla="*/ 66705 h 599179"/>
              <a:gd name="connsiteX4-261" fmla="*/ 152376 w 295275"/>
              <a:gd name="connsiteY4-262" fmla="*/ 303904 h 599179"/>
              <a:gd name="connsiteX5-263" fmla="*/ 295275 w 295275"/>
              <a:gd name="connsiteY5-264" fmla="*/ 303904 h 599179"/>
              <a:gd name="connsiteX6-265" fmla="*/ 295275 w 295275"/>
              <a:gd name="connsiteY6-266" fmla="*/ 599179 h 599179"/>
              <a:gd name="connsiteX7-267" fmla="*/ 0 w 295275"/>
              <a:gd name="connsiteY7-268" fmla="*/ 599179 h 599179"/>
              <a:gd name="connsiteX8-269" fmla="*/ 0 w 295275"/>
              <a:gd name="connsiteY8-270" fmla="*/ 303904 h 599179"/>
              <a:gd name="connsiteX9-271" fmla="*/ 204540 w 295275"/>
              <a:gd name="connsiteY9-272" fmla="*/ 547 h 599179"/>
              <a:gd name="connsiteX10-273" fmla="*/ 207995 w 295275"/>
              <a:gd name="connsiteY10-274" fmla="*/ 0 h 599179"/>
              <a:gd name="connsiteX0-275" fmla="*/ 207995 w 295275"/>
              <a:gd name="connsiteY0-276" fmla="*/ 0 h 599179"/>
              <a:gd name="connsiteX1-277" fmla="*/ 218480 w 295275"/>
              <a:gd name="connsiteY1-278" fmla="*/ 17025 h 599179"/>
              <a:gd name="connsiteX2-279" fmla="*/ 263922 w 295275"/>
              <a:gd name="connsiteY2-280" fmla="*/ 59952 h 599179"/>
              <a:gd name="connsiteX3-281" fmla="*/ 275967 w 295275"/>
              <a:gd name="connsiteY3-282" fmla="*/ 66705 h 599179"/>
              <a:gd name="connsiteX4-283" fmla="*/ 152376 w 295275"/>
              <a:gd name="connsiteY4-284" fmla="*/ 303904 h 599179"/>
              <a:gd name="connsiteX5-285" fmla="*/ 295275 w 295275"/>
              <a:gd name="connsiteY5-286" fmla="*/ 303904 h 599179"/>
              <a:gd name="connsiteX6-287" fmla="*/ 295275 w 295275"/>
              <a:gd name="connsiteY6-288" fmla="*/ 599179 h 599179"/>
              <a:gd name="connsiteX7-289" fmla="*/ 0 w 295275"/>
              <a:gd name="connsiteY7-290" fmla="*/ 599179 h 599179"/>
              <a:gd name="connsiteX8-291" fmla="*/ 0 w 295275"/>
              <a:gd name="connsiteY8-292" fmla="*/ 303904 h 599179"/>
              <a:gd name="connsiteX9-293" fmla="*/ 207995 w 295275"/>
              <a:gd name="connsiteY9-294" fmla="*/ 0 h 599179"/>
              <a:gd name="connsiteX0-295" fmla="*/ 207995 w 295275"/>
              <a:gd name="connsiteY0-296" fmla="*/ 0 h 599179"/>
              <a:gd name="connsiteX1-297" fmla="*/ 218480 w 295275"/>
              <a:gd name="connsiteY1-298" fmla="*/ 17025 h 599179"/>
              <a:gd name="connsiteX2-299" fmla="*/ 263922 w 295275"/>
              <a:gd name="connsiteY2-300" fmla="*/ 59952 h 599179"/>
              <a:gd name="connsiteX3-301" fmla="*/ 275967 w 295275"/>
              <a:gd name="connsiteY3-302" fmla="*/ 66705 h 599179"/>
              <a:gd name="connsiteX4-303" fmla="*/ 152376 w 295275"/>
              <a:gd name="connsiteY4-304" fmla="*/ 303904 h 599179"/>
              <a:gd name="connsiteX5-305" fmla="*/ 295275 w 295275"/>
              <a:gd name="connsiteY5-306" fmla="*/ 303904 h 599179"/>
              <a:gd name="connsiteX6-307" fmla="*/ 295275 w 295275"/>
              <a:gd name="connsiteY6-308" fmla="*/ 599179 h 599179"/>
              <a:gd name="connsiteX7-309" fmla="*/ 0 w 295275"/>
              <a:gd name="connsiteY7-310" fmla="*/ 599179 h 599179"/>
              <a:gd name="connsiteX8-311" fmla="*/ 0 w 295275"/>
              <a:gd name="connsiteY8-312" fmla="*/ 303904 h 599179"/>
              <a:gd name="connsiteX9-313" fmla="*/ 207995 w 295275"/>
              <a:gd name="connsiteY9-314" fmla="*/ 0 h 599179"/>
              <a:gd name="connsiteX0-315" fmla="*/ 207995 w 295275"/>
              <a:gd name="connsiteY0-316" fmla="*/ 0 h 599179"/>
              <a:gd name="connsiteX1-317" fmla="*/ 218480 w 295275"/>
              <a:gd name="connsiteY1-318" fmla="*/ 17025 h 599179"/>
              <a:gd name="connsiteX2-319" fmla="*/ 263922 w 295275"/>
              <a:gd name="connsiteY2-320" fmla="*/ 59952 h 599179"/>
              <a:gd name="connsiteX3-321" fmla="*/ 275967 w 295275"/>
              <a:gd name="connsiteY3-322" fmla="*/ 66705 h 599179"/>
              <a:gd name="connsiteX4-323" fmla="*/ 152376 w 295275"/>
              <a:gd name="connsiteY4-324" fmla="*/ 303904 h 599179"/>
              <a:gd name="connsiteX5-325" fmla="*/ 295275 w 295275"/>
              <a:gd name="connsiteY5-326" fmla="*/ 303904 h 599179"/>
              <a:gd name="connsiteX6-327" fmla="*/ 295275 w 295275"/>
              <a:gd name="connsiteY6-328" fmla="*/ 599179 h 599179"/>
              <a:gd name="connsiteX7-329" fmla="*/ 0 w 295275"/>
              <a:gd name="connsiteY7-330" fmla="*/ 599179 h 599179"/>
              <a:gd name="connsiteX8-331" fmla="*/ 0 w 295275"/>
              <a:gd name="connsiteY8-332" fmla="*/ 303904 h 599179"/>
              <a:gd name="connsiteX9-333" fmla="*/ 207995 w 295275"/>
              <a:gd name="connsiteY9-334" fmla="*/ 0 h 599179"/>
              <a:gd name="connsiteX0-335" fmla="*/ 207995 w 295275"/>
              <a:gd name="connsiteY0-336" fmla="*/ 0 h 599179"/>
              <a:gd name="connsiteX1-337" fmla="*/ 218480 w 295275"/>
              <a:gd name="connsiteY1-338" fmla="*/ 17025 h 599179"/>
              <a:gd name="connsiteX2-339" fmla="*/ 263922 w 295275"/>
              <a:gd name="connsiteY2-340" fmla="*/ 59952 h 599179"/>
              <a:gd name="connsiteX3-341" fmla="*/ 275967 w 295275"/>
              <a:gd name="connsiteY3-342" fmla="*/ 66705 h 599179"/>
              <a:gd name="connsiteX4-343" fmla="*/ 152376 w 295275"/>
              <a:gd name="connsiteY4-344" fmla="*/ 303904 h 599179"/>
              <a:gd name="connsiteX5-345" fmla="*/ 295275 w 295275"/>
              <a:gd name="connsiteY5-346" fmla="*/ 303904 h 599179"/>
              <a:gd name="connsiteX6-347" fmla="*/ 295275 w 295275"/>
              <a:gd name="connsiteY6-348" fmla="*/ 599179 h 599179"/>
              <a:gd name="connsiteX7-349" fmla="*/ 0 w 295275"/>
              <a:gd name="connsiteY7-350" fmla="*/ 599179 h 599179"/>
              <a:gd name="connsiteX8-351" fmla="*/ 0 w 295275"/>
              <a:gd name="connsiteY8-352" fmla="*/ 303904 h 599179"/>
              <a:gd name="connsiteX9-353" fmla="*/ 207995 w 295275"/>
              <a:gd name="connsiteY9-354" fmla="*/ 0 h 599179"/>
              <a:gd name="connsiteX0-355" fmla="*/ 207995 w 295275"/>
              <a:gd name="connsiteY0-356" fmla="*/ 0 h 599179"/>
              <a:gd name="connsiteX1-357" fmla="*/ 218480 w 295275"/>
              <a:gd name="connsiteY1-358" fmla="*/ 17025 h 599179"/>
              <a:gd name="connsiteX2-359" fmla="*/ 263922 w 295275"/>
              <a:gd name="connsiteY2-360" fmla="*/ 59952 h 599179"/>
              <a:gd name="connsiteX3-361" fmla="*/ 275967 w 295275"/>
              <a:gd name="connsiteY3-362" fmla="*/ 66705 h 599179"/>
              <a:gd name="connsiteX4-363" fmla="*/ 152376 w 295275"/>
              <a:gd name="connsiteY4-364" fmla="*/ 303904 h 599179"/>
              <a:gd name="connsiteX5-365" fmla="*/ 295275 w 295275"/>
              <a:gd name="connsiteY5-366" fmla="*/ 303904 h 599179"/>
              <a:gd name="connsiteX6-367" fmla="*/ 295275 w 295275"/>
              <a:gd name="connsiteY6-368" fmla="*/ 599179 h 599179"/>
              <a:gd name="connsiteX7-369" fmla="*/ 0 w 295275"/>
              <a:gd name="connsiteY7-370" fmla="*/ 599179 h 599179"/>
              <a:gd name="connsiteX8-371" fmla="*/ 0 w 295275"/>
              <a:gd name="connsiteY8-372" fmla="*/ 303904 h 599179"/>
              <a:gd name="connsiteX9-373" fmla="*/ 207995 w 295275"/>
              <a:gd name="connsiteY9-374" fmla="*/ 0 h 599179"/>
              <a:gd name="connsiteX0-375" fmla="*/ 207995 w 295275"/>
              <a:gd name="connsiteY0-376" fmla="*/ 0 h 599179"/>
              <a:gd name="connsiteX1-377" fmla="*/ 218480 w 295275"/>
              <a:gd name="connsiteY1-378" fmla="*/ 17025 h 599179"/>
              <a:gd name="connsiteX2-379" fmla="*/ 263922 w 295275"/>
              <a:gd name="connsiteY2-380" fmla="*/ 59952 h 599179"/>
              <a:gd name="connsiteX3-381" fmla="*/ 275967 w 295275"/>
              <a:gd name="connsiteY3-382" fmla="*/ 66705 h 599179"/>
              <a:gd name="connsiteX4-383" fmla="*/ 152376 w 295275"/>
              <a:gd name="connsiteY4-384" fmla="*/ 303904 h 599179"/>
              <a:gd name="connsiteX5-385" fmla="*/ 295275 w 295275"/>
              <a:gd name="connsiteY5-386" fmla="*/ 303904 h 599179"/>
              <a:gd name="connsiteX6-387" fmla="*/ 295275 w 295275"/>
              <a:gd name="connsiteY6-388" fmla="*/ 599179 h 599179"/>
              <a:gd name="connsiteX7-389" fmla="*/ 0 w 295275"/>
              <a:gd name="connsiteY7-390" fmla="*/ 599179 h 599179"/>
              <a:gd name="connsiteX8-391" fmla="*/ 0 w 295275"/>
              <a:gd name="connsiteY8-392" fmla="*/ 303904 h 599179"/>
              <a:gd name="connsiteX9-393" fmla="*/ 207995 w 295275"/>
              <a:gd name="connsiteY9-394" fmla="*/ 0 h 599179"/>
              <a:gd name="connsiteX0-395" fmla="*/ 207995 w 295275"/>
              <a:gd name="connsiteY0-396" fmla="*/ 0 h 599179"/>
              <a:gd name="connsiteX1-397" fmla="*/ 218480 w 295275"/>
              <a:gd name="connsiteY1-398" fmla="*/ 17025 h 599179"/>
              <a:gd name="connsiteX2-399" fmla="*/ 263922 w 295275"/>
              <a:gd name="connsiteY2-400" fmla="*/ 59952 h 599179"/>
              <a:gd name="connsiteX3-401" fmla="*/ 275967 w 295275"/>
              <a:gd name="connsiteY3-402" fmla="*/ 66705 h 599179"/>
              <a:gd name="connsiteX4-403" fmla="*/ 152376 w 295275"/>
              <a:gd name="connsiteY4-404" fmla="*/ 303904 h 599179"/>
              <a:gd name="connsiteX5-405" fmla="*/ 295275 w 295275"/>
              <a:gd name="connsiteY5-406" fmla="*/ 303904 h 599179"/>
              <a:gd name="connsiteX6-407" fmla="*/ 295275 w 295275"/>
              <a:gd name="connsiteY6-408" fmla="*/ 599179 h 599179"/>
              <a:gd name="connsiteX7-409" fmla="*/ 0 w 295275"/>
              <a:gd name="connsiteY7-410" fmla="*/ 599179 h 599179"/>
              <a:gd name="connsiteX8-411" fmla="*/ 0 w 295275"/>
              <a:gd name="connsiteY8-412" fmla="*/ 303904 h 599179"/>
              <a:gd name="connsiteX9-413" fmla="*/ 207995 w 295275"/>
              <a:gd name="connsiteY9-414" fmla="*/ 0 h 599179"/>
              <a:gd name="connsiteX0-415" fmla="*/ 207995 w 295275"/>
              <a:gd name="connsiteY0-416" fmla="*/ 0 h 599179"/>
              <a:gd name="connsiteX1-417" fmla="*/ 218480 w 295275"/>
              <a:gd name="connsiteY1-418" fmla="*/ 17025 h 599179"/>
              <a:gd name="connsiteX2-419" fmla="*/ 263922 w 295275"/>
              <a:gd name="connsiteY2-420" fmla="*/ 59952 h 599179"/>
              <a:gd name="connsiteX3-421" fmla="*/ 275967 w 295275"/>
              <a:gd name="connsiteY3-422" fmla="*/ 66705 h 599179"/>
              <a:gd name="connsiteX4-423" fmla="*/ 152376 w 295275"/>
              <a:gd name="connsiteY4-424" fmla="*/ 303904 h 599179"/>
              <a:gd name="connsiteX5-425" fmla="*/ 295275 w 295275"/>
              <a:gd name="connsiteY5-426" fmla="*/ 303904 h 599179"/>
              <a:gd name="connsiteX6-427" fmla="*/ 295275 w 295275"/>
              <a:gd name="connsiteY6-428" fmla="*/ 599179 h 599179"/>
              <a:gd name="connsiteX7-429" fmla="*/ 0 w 295275"/>
              <a:gd name="connsiteY7-430" fmla="*/ 599179 h 599179"/>
              <a:gd name="connsiteX8-431" fmla="*/ 0 w 295275"/>
              <a:gd name="connsiteY8-432" fmla="*/ 334942 h 599179"/>
              <a:gd name="connsiteX9-433" fmla="*/ 207995 w 295275"/>
              <a:gd name="connsiteY9-434" fmla="*/ 0 h 599179"/>
              <a:gd name="connsiteX0-435" fmla="*/ 207995 w 295275"/>
              <a:gd name="connsiteY0-436" fmla="*/ 0 h 599179"/>
              <a:gd name="connsiteX1-437" fmla="*/ 218480 w 295275"/>
              <a:gd name="connsiteY1-438" fmla="*/ 17025 h 599179"/>
              <a:gd name="connsiteX2-439" fmla="*/ 263922 w 295275"/>
              <a:gd name="connsiteY2-440" fmla="*/ 59952 h 599179"/>
              <a:gd name="connsiteX3-441" fmla="*/ 275967 w 295275"/>
              <a:gd name="connsiteY3-442" fmla="*/ 66705 h 599179"/>
              <a:gd name="connsiteX4-443" fmla="*/ 152376 w 295275"/>
              <a:gd name="connsiteY4-444" fmla="*/ 303904 h 599179"/>
              <a:gd name="connsiteX5-445" fmla="*/ 295275 w 295275"/>
              <a:gd name="connsiteY5-446" fmla="*/ 303904 h 599179"/>
              <a:gd name="connsiteX6-447" fmla="*/ 295275 w 295275"/>
              <a:gd name="connsiteY6-448" fmla="*/ 599179 h 599179"/>
              <a:gd name="connsiteX7-449" fmla="*/ 0 w 295275"/>
              <a:gd name="connsiteY7-450" fmla="*/ 599179 h 599179"/>
              <a:gd name="connsiteX8-451" fmla="*/ 0 w 295275"/>
              <a:gd name="connsiteY8-452" fmla="*/ 334942 h 599179"/>
              <a:gd name="connsiteX9-453" fmla="*/ 207995 w 295275"/>
              <a:gd name="connsiteY9-454" fmla="*/ 0 h 599179"/>
              <a:gd name="connsiteX0-455" fmla="*/ 207995 w 295275"/>
              <a:gd name="connsiteY0-456" fmla="*/ 0 h 599179"/>
              <a:gd name="connsiteX1-457" fmla="*/ 218480 w 295275"/>
              <a:gd name="connsiteY1-458" fmla="*/ 17025 h 599179"/>
              <a:gd name="connsiteX2-459" fmla="*/ 263922 w 295275"/>
              <a:gd name="connsiteY2-460" fmla="*/ 59952 h 599179"/>
              <a:gd name="connsiteX3-461" fmla="*/ 275967 w 295275"/>
              <a:gd name="connsiteY3-462" fmla="*/ 66705 h 599179"/>
              <a:gd name="connsiteX4-463" fmla="*/ 152376 w 295275"/>
              <a:gd name="connsiteY4-464" fmla="*/ 303904 h 599179"/>
              <a:gd name="connsiteX5-465" fmla="*/ 295275 w 295275"/>
              <a:gd name="connsiteY5-466" fmla="*/ 303904 h 599179"/>
              <a:gd name="connsiteX6-467" fmla="*/ 295275 w 295275"/>
              <a:gd name="connsiteY6-468" fmla="*/ 599179 h 599179"/>
              <a:gd name="connsiteX7-469" fmla="*/ 0 w 295275"/>
              <a:gd name="connsiteY7-470" fmla="*/ 599179 h 599179"/>
              <a:gd name="connsiteX8-471" fmla="*/ 0 w 295275"/>
              <a:gd name="connsiteY8-472" fmla="*/ 334942 h 599179"/>
              <a:gd name="connsiteX9-473" fmla="*/ 207995 w 295275"/>
              <a:gd name="connsiteY9-474" fmla="*/ 0 h 59917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1587" h="1252">
                <a:moveTo>
                  <a:pt x="481" y="0"/>
                </a:moveTo>
                <a:lnTo>
                  <a:pt x="505" y="36"/>
                </a:lnTo>
                <a:cubicBezTo>
                  <a:pt x="534" y="68"/>
                  <a:pt x="570" y="98"/>
                  <a:pt x="610" y="125"/>
                </a:cubicBezTo>
                <a:lnTo>
                  <a:pt x="638" y="139"/>
                </a:lnTo>
                <a:cubicBezTo>
                  <a:pt x="636" y="139"/>
                  <a:pt x="386" y="309"/>
                  <a:pt x="352" y="635"/>
                </a:cubicBezTo>
                <a:lnTo>
                  <a:pt x="683" y="635"/>
                </a:lnTo>
                <a:lnTo>
                  <a:pt x="683" y="1252"/>
                </a:lnTo>
                <a:lnTo>
                  <a:pt x="0" y="1252"/>
                </a:lnTo>
                <a:lnTo>
                  <a:pt x="0" y="700"/>
                </a:lnTo>
                <a:cubicBezTo>
                  <a:pt x="24" y="237"/>
                  <a:pt x="480" y="5"/>
                  <a:pt x="481" y="0"/>
                </a:cubicBezTo>
                <a:close/>
                <a:moveTo>
                  <a:pt x="1385" y="0"/>
                </a:moveTo>
                <a:lnTo>
                  <a:pt x="1409" y="36"/>
                </a:lnTo>
                <a:cubicBezTo>
                  <a:pt x="1438" y="68"/>
                  <a:pt x="1474" y="98"/>
                  <a:pt x="1514" y="125"/>
                </a:cubicBezTo>
                <a:lnTo>
                  <a:pt x="1542" y="139"/>
                </a:lnTo>
                <a:cubicBezTo>
                  <a:pt x="1540" y="139"/>
                  <a:pt x="1290" y="309"/>
                  <a:pt x="1256" y="635"/>
                </a:cubicBezTo>
                <a:lnTo>
                  <a:pt x="1587" y="635"/>
                </a:lnTo>
                <a:lnTo>
                  <a:pt x="1587" y="1252"/>
                </a:lnTo>
                <a:lnTo>
                  <a:pt x="904" y="1252"/>
                </a:lnTo>
                <a:lnTo>
                  <a:pt x="904" y="700"/>
                </a:lnTo>
                <a:cubicBezTo>
                  <a:pt x="928" y="237"/>
                  <a:pt x="1384" y="5"/>
                  <a:pt x="1385" y="0"/>
                </a:cubicBezTo>
                <a:close/>
              </a:path>
            </a:pathLst>
          </a:custGeom>
          <a:noFill/>
          <a:ln w="31750" cap="rnd">
            <a:solidFill>
              <a:schemeClr val="accent1">
                <a:lumMod val="40000"/>
                <a:lumOff val="60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35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itle 6"/>
          <p:cNvSpPr txBox="1"/>
          <p:nvPr>
            <p:custDataLst>
              <p:tags r:id="rId11"/>
            </p:custDataLst>
          </p:nvPr>
        </p:nvSpPr>
        <p:spPr>
          <a:xfrm>
            <a:off x="224790" y="352425"/>
            <a:ext cx="8622030" cy="2177415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47625" tIns="19050" rIns="47625" bIns="19050" anchor="ctr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0" lvl="0" indent="0" algn="l" fontAlgn="ctr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+mj-ea"/>
            </a:pPr>
            <a:r>
              <a:rPr lang="en-US" altLang="zh-CN" sz="15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</a:t>
            </a:r>
            <a:endParaRPr lang="en-US" altLang="zh-CN" sz="1500" spc="100" dirty="0">
              <a:ln w="3175">
                <a:noFill/>
                <a:prstDash val="dash"/>
              </a:ln>
              <a:solidFill>
                <a:schemeClr val="tx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0" lvl="0" indent="0" algn="l" fontAlgn="ctr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+mj-ea"/>
            </a:pPr>
            <a:r>
              <a:rPr lang="en-US" altLang="zh-CN" sz="15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</a:t>
            </a:r>
            <a:endParaRPr lang="en-US" altLang="zh-CN" sz="1500" spc="100" dirty="0">
              <a:ln w="3175">
                <a:noFill/>
                <a:prstDash val="dash"/>
              </a:ln>
              <a:solidFill>
                <a:schemeClr val="tx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0" lvl="0" indent="0" algn="l" fontAlgn="ctr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+mj-ea"/>
            </a:pPr>
            <a:r>
              <a:rPr lang="en-US" altLang="zh-CN" sz="15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在使用中我们发现，安装一套新的锤头在刚生产时产量会比较低。等这套锤头磨损了一些后产量会提升，然后在锤头磨损过多时，生产效率再次下降，且密度变小。锤头使用寿命的中间部分被称为“高产点“。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0" lvl="0" indent="0" algn="l" fontAlgn="ctr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+mj-ea"/>
            </a:pPr>
            <a:r>
              <a:rPr lang="zh-CN" altLang="en-US" sz="1400" spc="100">
                <a:ln w="3175">
                  <a:noFill/>
                  <a:prstDash val="dash"/>
                </a:ln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为保持高产、每次更换锤头时请不要一次性更换</a:t>
            </a:r>
            <a:r>
              <a:rPr altLang="zh-CN" sz="1400" spc="100">
                <a:ln w="3175">
                  <a:noFill/>
                  <a:prstDash val="dash"/>
                </a:ln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10</a:t>
            </a:r>
            <a:r>
              <a:rPr lang="zh-CN" altLang="en-US" sz="1400" spc="100">
                <a:ln w="3175">
                  <a:noFill/>
                  <a:prstDash val="dash"/>
                </a:ln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件新锤头，需根据锤头磨损情况更</a:t>
            </a:r>
            <a:r>
              <a:rPr lang="zh-CN" altLang="en-US" sz="1400" spc="100">
                <a:ln w="3175">
                  <a:noFill/>
                  <a:prstDash val="dash"/>
                </a:ln>
                <a:solidFill>
                  <a:srgbClr val="FF0000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换</a:t>
            </a:r>
            <a:r>
              <a:rPr altLang="zh-CN" sz="1400" spc="100">
                <a:ln w="3175">
                  <a:noFill/>
                  <a:prstDash val="dash"/>
                </a:ln>
                <a:solidFill>
                  <a:srgbClr val="FF0000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</a:t>
            </a:r>
            <a:r>
              <a:rPr lang="zh-CN" sz="1400" spc="100">
                <a:ln w="3175">
                  <a:noFill/>
                  <a:prstDash val="dash"/>
                </a:ln>
                <a:solidFill>
                  <a:srgbClr val="FF0000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件</a:t>
            </a:r>
            <a:r>
              <a:rPr lang="zh-CN" altLang="en-US" sz="1400" spc="100">
                <a:ln w="3175">
                  <a:noFill/>
                  <a:prstDash val="dash"/>
                </a:ln>
                <a:solidFill>
                  <a:srgbClr val="FF0000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或</a:t>
            </a:r>
            <a:r>
              <a:rPr altLang="zh-CN" sz="1400" spc="100">
                <a:ln w="3175">
                  <a:noFill/>
                  <a:prstDash val="dash"/>
                </a:ln>
                <a:solidFill>
                  <a:srgbClr val="FF0000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6</a:t>
            </a:r>
            <a:r>
              <a:rPr lang="zh-CN" altLang="en-US" sz="1400" spc="100">
                <a:ln w="3175">
                  <a:noFill/>
                  <a:prstDash val="dash"/>
                </a:ln>
                <a:solidFill>
                  <a:srgbClr val="FF0000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件</a:t>
            </a:r>
            <a:r>
              <a:rPr lang="zh-CN" altLang="en-US" sz="1400" spc="100">
                <a:ln w="3175">
                  <a:noFill/>
                  <a:prstDash val="dash"/>
                </a:ln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，保证新旧交替使用，让锤头一直保持在</a:t>
            </a:r>
            <a:r>
              <a:rPr altLang="zh-CN" sz="1400" spc="100">
                <a:ln w="3175">
                  <a:noFill/>
                  <a:prstDash val="dash"/>
                </a:ln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“</a:t>
            </a:r>
            <a:r>
              <a:rPr lang="zh-CN" altLang="en-US" sz="1400" spc="100">
                <a:ln w="3175">
                  <a:noFill/>
                  <a:prstDash val="dash"/>
                </a:ln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高产点</a:t>
            </a:r>
            <a:r>
              <a:rPr altLang="zh-CN" sz="1400" spc="100">
                <a:ln w="3175">
                  <a:noFill/>
                  <a:prstDash val="dash"/>
                </a:ln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”</a:t>
            </a:r>
            <a:r>
              <a:rPr lang="zh-CN" altLang="en-US" sz="1400" spc="100">
                <a:ln w="3175">
                  <a:noFill/>
                  <a:prstDash val="dash"/>
                </a:ln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状态是最完美的。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lvl="0" indent="0" algn="l" fontAlgn="ctr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+mj-ea"/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且</a:t>
            </a:r>
            <a:r>
              <a:rPr lang="en-US" altLang="zh-CN" sz="14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当</a:t>
            </a:r>
            <a:r>
              <a:rPr lang="zh-CN" altLang="en-US" sz="14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每班检查</a:t>
            </a:r>
            <a:r>
              <a:rPr lang="en-US" altLang="zh-CN" sz="14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更换锤头时，必须更换锤头销的位置，以延长锤头和锤头销的使用寿命。</a:t>
            </a:r>
            <a:endParaRPr lang="en-US" altLang="zh-CN" sz="1400" spc="100" dirty="0">
              <a:ln w="3175">
                <a:noFill/>
                <a:prstDash val="dash"/>
              </a:ln>
              <a:solidFill>
                <a:schemeClr val="tx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0" lvl="0" indent="0" algn="l" fontAlgn="ctr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+mj-ea"/>
            </a:pPr>
            <a:r>
              <a:rPr lang="en-US" altLang="zh-CN" sz="1500" spc="10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</a:t>
            </a:r>
            <a:endParaRPr lang="zh-CN" altLang="en-US" sz="1500" spc="100" dirty="0">
              <a:ln w="3175">
                <a:noFill/>
                <a:prstDash val="dash"/>
              </a:ln>
              <a:solidFill>
                <a:schemeClr val="tx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grpSp>
        <p:nvGrpSpPr>
          <p:cNvPr id="13317" name="Group 8"/>
          <p:cNvGrpSpPr/>
          <p:nvPr/>
        </p:nvGrpSpPr>
        <p:grpSpPr>
          <a:xfrm>
            <a:off x="767080" y="2902585"/>
            <a:ext cx="7512050" cy="2101850"/>
            <a:chOff x="597535" y="3860185"/>
            <a:chExt cx="7512684" cy="2272377"/>
          </a:xfrm>
        </p:grpSpPr>
        <p:pic>
          <p:nvPicPr>
            <p:cNvPr id="13319" name="Picture 2" descr="Hammer Wear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13"/>
            <a:srcRect b="17323"/>
            <a:stretch>
              <a:fillRect/>
            </a:stretch>
          </p:blipFill>
          <p:spPr>
            <a:xfrm>
              <a:off x="597535" y="3885585"/>
              <a:ext cx="5854700" cy="2246977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3320" name="Picture 2" descr="Hammer Wear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13"/>
            <a:srcRect l="72885" b="17323"/>
            <a:stretch>
              <a:fillRect/>
            </a:stretch>
          </p:blipFill>
          <p:spPr>
            <a:xfrm>
              <a:off x="6522719" y="3860185"/>
              <a:ext cx="1587500" cy="224697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3321" name="Freeform 5"/>
            <p:cNvSpPr/>
            <p:nvPr>
              <p:custDataLst>
                <p:tags r:id="rId15"/>
              </p:custDataLst>
            </p:nvPr>
          </p:nvSpPr>
          <p:spPr>
            <a:xfrm>
              <a:off x="6736080" y="5063490"/>
              <a:ext cx="1089660" cy="34671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70510" y="55016"/>
                </a:cxn>
                <a:cxn ang="0">
                  <a:pos x="769620" y="48139"/>
                </a:cxn>
                <a:cxn ang="0">
                  <a:pos x="1089660" y="5290"/>
                </a:cxn>
              </a:cxnLst>
              <a:rect l="0" t="0" r="0" b="0"/>
              <a:pathLst>
                <a:path w="1089660" h="422390">
                  <a:moveTo>
                    <a:pt x="0" y="0"/>
                  </a:moveTo>
                  <a:cubicBezTo>
                    <a:pt x="71120" y="169227"/>
                    <a:pt x="142240" y="338455"/>
                    <a:pt x="270510" y="396240"/>
                  </a:cubicBezTo>
                  <a:cubicBezTo>
                    <a:pt x="398780" y="454025"/>
                    <a:pt x="633095" y="406400"/>
                    <a:pt x="769620" y="346710"/>
                  </a:cubicBezTo>
                  <a:cubicBezTo>
                    <a:pt x="906145" y="287020"/>
                    <a:pt x="1024890" y="52070"/>
                    <a:pt x="1089660" y="38100"/>
                  </a:cubicBezTo>
                </a:path>
              </a:pathLst>
            </a:custGeom>
            <a:noFill/>
            <a:ln w="28575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22" name="Rectangle 9"/>
            <p:cNvSpPr/>
            <p:nvPr>
              <p:custDataLst>
                <p:tags r:id="rId16"/>
              </p:custDataLst>
            </p:nvPr>
          </p:nvSpPr>
          <p:spPr>
            <a:xfrm>
              <a:off x="6661149" y="5452110"/>
              <a:ext cx="1251584" cy="381000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txBody>
            <a:bodyPr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000" b="1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3000" b="1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000" b="1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3000" b="1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000" b="1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algn="ctr">
                <a:spcBef>
                  <a:spcPct val="0"/>
                </a:spcBef>
                <a:buNone/>
              </a:pPr>
              <a:endParaRPr lang="en-US" altLang="en-US" sz="2400" b="0" dirty="0">
                <a:latin typeface="Times New Roman" panose="02020603050405020304" pitchFamily="18" charset="0"/>
              </a:endParaRPr>
            </a:p>
          </p:txBody>
        </p:sp>
        <p:sp>
          <p:nvSpPr>
            <p:cNvPr id="13323" name="Rectangle 10"/>
            <p:cNvSpPr/>
            <p:nvPr>
              <p:custDataLst>
                <p:tags r:id="rId17"/>
              </p:custDataLst>
            </p:nvPr>
          </p:nvSpPr>
          <p:spPr>
            <a:xfrm rot="1649087">
              <a:off x="7724457" y="5130641"/>
              <a:ext cx="202563" cy="381000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txBody>
            <a:bodyPr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000" b="1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3000" b="1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000" b="1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3000" b="1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000" b="1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algn="ctr">
                <a:spcBef>
                  <a:spcPct val="0"/>
                </a:spcBef>
                <a:buNone/>
              </a:pPr>
              <a:endParaRPr lang="en-US" altLang="en-US" sz="2400" b="0" dirty="0">
                <a:latin typeface="Times New Roman" panose="02020603050405020304" pitchFamily="18" charset="0"/>
              </a:endParaRPr>
            </a:p>
          </p:txBody>
        </p:sp>
        <p:sp>
          <p:nvSpPr>
            <p:cNvPr id="13324" name="Rectangle 11"/>
            <p:cNvSpPr/>
            <p:nvPr>
              <p:custDataLst>
                <p:tags r:id="rId18"/>
              </p:custDataLst>
            </p:nvPr>
          </p:nvSpPr>
          <p:spPr>
            <a:xfrm rot="-1864407">
              <a:off x="6587252" y="5065254"/>
              <a:ext cx="241559" cy="448748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txBody>
            <a:bodyPr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000" b="1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3000" b="1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000" b="1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3000" b="1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3000" b="1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algn="ctr">
                <a:spcBef>
                  <a:spcPct val="0"/>
                </a:spcBef>
                <a:buNone/>
              </a:pPr>
              <a:endParaRPr lang="en-US" altLang="en-US" sz="2400" b="0"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800100" y="4914900"/>
            <a:ext cx="7317740" cy="2914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100% </a:t>
            </a:r>
            <a:r>
              <a:rPr lang="en-US" altLang="zh-CN">
                <a:solidFill>
                  <a:srgbClr val="FF0000"/>
                </a:solidFill>
                <a:cs typeface="Arial" panose="020B0604020202020204" pitchFamily="34" charset="0"/>
              </a:rPr>
              <a:t>↑  </a:t>
            </a:r>
            <a:r>
              <a:rPr lang="en-US" altLang="zh-CN">
                <a:cs typeface="Arial" panose="020B0604020202020204" pitchFamily="34" charset="0"/>
              </a:rPr>
              <a:t>                                         70%</a:t>
            </a:r>
            <a:r>
              <a:rPr lang="en-US" altLang="zh-CN">
                <a:solidFill>
                  <a:srgbClr val="FF0000"/>
                </a:solidFill>
                <a:cs typeface="Arial" panose="020B0604020202020204" pitchFamily="34" charset="0"/>
              </a:rPr>
              <a:t>↑                                          </a:t>
            </a:r>
            <a:r>
              <a:rPr lang="en-US" altLang="zh-CN">
                <a:solidFill>
                  <a:schemeClr val="tx1"/>
                </a:solidFill>
                <a:cs typeface="Arial" panose="020B0604020202020204" pitchFamily="34" charset="0"/>
              </a:rPr>
              <a:t>40%</a:t>
            </a:r>
            <a:r>
              <a:rPr lang="en-US" altLang="zh-CN">
                <a:solidFill>
                  <a:srgbClr val="FF0000"/>
                </a:solidFill>
                <a:cs typeface="Arial" panose="020B0604020202020204" pitchFamily="34" charset="0"/>
              </a:rPr>
              <a:t>↑                         </a:t>
            </a:r>
            <a:r>
              <a:rPr lang="en-US" altLang="zh-CN">
                <a:solidFill>
                  <a:schemeClr val="tx1"/>
                </a:solidFill>
                <a:cs typeface="Arial" panose="020B0604020202020204" pitchFamily="34" charset="0"/>
              </a:rPr>
              <a:t>0%</a:t>
            </a:r>
            <a:r>
              <a:rPr lang="en-US" altLang="zh-CN">
                <a:solidFill>
                  <a:srgbClr val="FF0000"/>
                </a:solidFill>
                <a:cs typeface="Arial" panose="020B0604020202020204" pitchFamily="34" charset="0"/>
              </a:rPr>
              <a:t>↑</a:t>
            </a:r>
            <a:endParaRPr lang="en-US" altLang="zh-CN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232535" y="120015"/>
            <a:ext cx="3437255" cy="4152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1800">
                <a:sym typeface="+mn-ea"/>
              </a:rPr>
              <a:t>提高生产效率的方法</a:t>
            </a:r>
            <a:endParaRPr lang="zh-CN" altLang="en-US" sz="1800"/>
          </a:p>
        </p:txBody>
      </p:sp>
    </p:spTree>
    <p:custDataLst>
      <p:tags r:id="rId19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 userDrawn="1">
            <p:custDataLst>
              <p:tags r:id="rId1"/>
            </p:custDataLst>
          </p:nvPr>
        </p:nvGrpSpPr>
        <p:grpSpPr>
          <a:xfrm>
            <a:off x="-12761" y="-952"/>
            <a:ext cx="1245161" cy="1213338"/>
            <a:chOff x="-17015" y="1"/>
            <a:chExt cx="1660214" cy="1617784"/>
          </a:xfrm>
        </p:grpSpPr>
        <p:sp>
          <p:nvSpPr>
            <p:cNvPr id="18" name="任意多边形 4"/>
            <p:cNvSpPr/>
            <p:nvPr>
              <p:custDataLst>
                <p:tags r:id="rId2"/>
              </p:custDataLst>
            </p:nvPr>
          </p:nvSpPr>
          <p:spPr>
            <a:xfrm rot="5400000">
              <a:off x="132583" y="-132583"/>
              <a:ext cx="1378031" cy="1643200"/>
            </a:xfrm>
            <a:custGeom>
              <a:avLst/>
              <a:gdLst>
                <a:gd name="connsiteX0" fmla="*/ 0 w 4890069"/>
                <a:gd name="connsiteY0" fmla="*/ 3434591 h 5891425"/>
                <a:gd name="connsiteX1" fmla="*/ 0 w 4890069"/>
                <a:gd name="connsiteY1" fmla="*/ 0 h 5891425"/>
                <a:gd name="connsiteX2" fmla="*/ 4890069 w 4890069"/>
                <a:gd name="connsiteY2" fmla="*/ 5891425 h 5891425"/>
                <a:gd name="connsiteX3" fmla="*/ 2927012 w 4890069"/>
                <a:gd name="connsiteY3" fmla="*/ 5891425 h 5891425"/>
                <a:gd name="connsiteX4" fmla="*/ 4593 w 4890069"/>
                <a:gd name="connsiteY4" fmla="*/ 2353568 h 5891425"/>
                <a:gd name="connsiteX5" fmla="*/ 4593 w 4890069"/>
                <a:gd name="connsiteY5" fmla="*/ 3440124 h 5891425"/>
                <a:gd name="connsiteX6" fmla="*/ 0 w 4890069"/>
                <a:gd name="connsiteY6" fmla="*/ 3434591 h 5891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90069" h="5891425">
                  <a:moveTo>
                    <a:pt x="0" y="3434591"/>
                  </a:moveTo>
                  <a:lnTo>
                    <a:pt x="0" y="0"/>
                  </a:lnTo>
                  <a:lnTo>
                    <a:pt x="4890069" y="5891425"/>
                  </a:lnTo>
                  <a:lnTo>
                    <a:pt x="2927012" y="5891425"/>
                  </a:lnTo>
                  <a:lnTo>
                    <a:pt x="4593" y="2353568"/>
                  </a:lnTo>
                  <a:lnTo>
                    <a:pt x="4593" y="3440124"/>
                  </a:lnTo>
                  <a:lnTo>
                    <a:pt x="0" y="3434591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 5"/>
            <p:cNvSpPr/>
            <p:nvPr>
              <p:custDataLst>
                <p:tags r:id="rId3"/>
              </p:custDataLst>
            </p:nvPr>
          </p:nvSpPr>
          <p:spPr>
            <a:xfrm rot="5400000">
              <a:off x="63055" y="323413"/>
              <a:ext cx="773574" cy="899689"/>
            </a:xfrm>
            <a:custGeom>
              <a:avLst/>
              <a:gdLst>
                <a:gd name="connsiteX0" fmla="*/ 0 w 2568589"/>
                <a:gd name="connsiteY0" fmla="*/ 34956 h 3043831"/>
                <a:gd name="connsiteX1" fmla="*/ 42112 w 2568589"/>
                <a:gd name="connsiteY1" fmla="*/ 0 h 3043831"/>
                <a:gd name="connsiteX2" fmla="*/ 2568589 w 2568589"/>
                <a:gd name="connsiteY2" fmla="*/ 3043831 h 3043831"/>
                <a:gd name="connsiteX3" fmla="*/ 2497463 w 2568589"/>
                <a:gd name="connsiteY3" fmla="*/ 3043831 h 3043831"/>
                <a:gd name="connsiteX4" fmla="*/ 0 w 2568589"/>
                <a:gd name="connsiteY4" fmla="*/ 34956 h 3043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68589" h="3043831">
                  <a:moveTo>
                    <a:pt x="0" y="34956"/>
                  </a:moveTo>
                  <a:lnTo>
                    <a:pt x="42112" y="0"/>
                  </a:lnTo>
                  <a:lnTo>
                    <a:pt x="2568589" y="3043831"/>
                  </a:lnTo>
                  <a:lnTo>
                    <a:pt x="2497463" y="3043831"/>
                  </a:lnTo>
                  <a:lnTo>
                    <a:pt x="0" y="34956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任意多边形 6"/>
            <p:cNvSpPr/>
            <p:nvPr>
              <p:custDataLst>
                <p:tags r:id="rId4"/>
              </p:custDataLst>
            </p:nvPr>
          </p:nvSpPr>
          <p:spPr>
            <a:xfrm rot="5400000">
              <a:off x="59952" y="-69357"/>
              <a:ext cx="677414" cy="816130"/>
            </a:xfrm>
            <a:custGeom>
              <a:avLst/>
              <a:gdLst>
                <a:gd name="connsiteX0" fmla="*/ 0 w 1443470"/>
                <a:gd name="connsiteY0" fmla="*/ 353826 h 1739055"/>
                <a:gd name="connsiteX1" fmla="*/ 0 w 1443470"/>
                <a:gd name="connsiteY1" fmla="*/ 0 h 1739055"/>
                <a:gd name="connsiteX2" fmla="*/ 1443470 w 1443470"/>
                <a:gd name="connsiteY2" fmla="*/ 1739055 h 1739055"/>
                <a:gd name="connsiteX3" fmla="*/ 1149783 w 1443470"/>
                <a:gd name="connsiteY3" fmla="*/ 1739055 h 1739055"/>
                <a:gd name="connsiteX4" fmla="*/ 0 w 1443470"/>
                <a:gd name="connsiteY4" fmla="*/ 353826 h 1739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43470" h="1739055">
                  <a:moveTo>
                    <a:pt x="0" y="353826"/>
                  </a:moveTo>
                  <a:lnTo>
                    <a:pt x="0" y="0"/>
                  </a:lnTo>
                  <a:lnTo>
                    <a:pt x="1443470" y="1739055"/>
                  </a:lnTo>
                  <a:lnTo>
                    <a:pt x="1149783" y="1739055"/>
                  </a:lnTo>
                  <a:lnTo>
                    <a:pt x="0" y="353826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任意多边形 7"/>
            <p:cNvSpPr/>
            <p:nvPr>
              <p:custDataLst>
                <p:tags r:id="rId5"/>
              </p:custDataLst>
            </p:nvPr>
          </p:nvSpPr>
          <p:spPr>
            <a:xfrm rot="5400000">
              <a:off x="20832" y="854018"/>
              <a:ext cx="725920" cy="801614"/>
            </a:xfrm>
            <a:custGeom>
              <a:avLst/>
              <a:gdLst>
                <a:gd name="connsiteX0" fmla="*/ 0 w 2575993"/>
                <a:gd name="connsiteY0" fmla="*/ 562449 h 2844602"/>
                <a:gd name="connsiteX1" fmla="*/ 158363 w 2575993"/>
                <a:gd name="connsiteY1" fmla="*/ 0 h 2844602"/>
                <a:gd name="connsiteX2" fmla="*/ 2575993 w 2575993"/>
                <a:gd name="connsiteY2" fmla="*/ 2844602 h 2844602"/>
                <a:gd name="connsiteX3" fmla="*/ 1939604 w 2575993"/>
                <a:gd name="connsiteY3" fmla="*/ 2844602 h 2844602"/>
                <a:gd name="connsiteX4" fmla="*/ 0 w 2575993"/>
                <a:gd name="connsiteY4" fmla="*/ 562449 h 2844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5993" h="2844602">
                  <a:moveTo>
                    <a:pt x="0" y="562449"/>
                  </a:moveTo>
                  <a:lnTo>
                    <a:pt x="158363" y="0"/>
                  </a:lnTo>
                  <a:lnTo>
                    <a:pt x="2575993" y="2844602"/>
                  </a:lnTo>
                  <a:lnTo>
                    <a:pt x="1939604" y="2844602"/>
                  </a:lnTo>
                  <a:lnTo>
                    <a:pt x="0" y="56244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任意多边形 8"/>
            <p:cNvSpPr/>
            <p:nvPr>
              <p:custDataLst>
                <p:tags r:id="rId6"/>
              </p:custDataLst>
            </p:nvPr>
          </p:nvSpPr>
          <p:spPr>
            <a:xfrm rot="10800000">
              <a:off x="744587" y="1295"/>
              <a:ext cx="600570" cy="354777"/>
            </a:xfrm>
            <a:custGeom>
              <a:avLst/>
              <a:gdLst>
                <a:gd name="connsiteX0" fmla="*/ 776237 w 2131180"/>
                <a:gd name="connsiteY0" fmla="*/ 1258957 h 1258957"/>
                <a:gd name="connsiteX1" fmla="*/ 0 w 2131180"/>
                <a:gd name="connsiteY1" fmla="*/ 1258957 h 1258957"/>
                <a:gd name="connsiteX2" fmla="*/ 1573679 w 2131180"/>
                <a:gd name="connsiteY2" fmla="*/ 0 h 1258957"/>
                <a:gd name="connsiteX3" fmla="*/ 2131180 w 2131180"/>
                <a:gd name="connsiteY3" fmla="*/ 174991 h 1258957"/>
                <a:gd name="connsiteX4" fmla="*/ 776237 w 2131180"/>
                <a:gd name="connsiteY4" fmla="*/ 1258957 h 1258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31180" h="1258957">
                  <a:moveTo>
                    <a:pt x="776237" y="1258957"/>
                  </a:moveTo>
                  <a:lnTo>
                    <a:pt x="0" y="1258957"/>
                  </a:lnTo>
                  <a:lnTo>
                    <a:pt x="1573679" y="0"/>
                  </a:lnTo>
                  <a:lnTo>
                    <a:pt x="2131180" y="174991"/>
                  </a:lnTo>
                  <a:lnTo>
                    <a:pt x="776237" y="125895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" name="任意多边形: 形状 20"/>
          <p:cNvSpPr/>
          <p:nvPr>
            <p:custDataLst>
              <p:tags r:id="rId7"/>
            </p:custDataLst>
          </p:nvPr>
        </p:nvSpPr>
        <p:spPr>
          <a:xfrm>
            <a:off x="342900" y="0"/>
            <a:ext cx="666115" cy="685800"/>
          </a:xfrm>
          <a:custGeom>
            <a:avLst/>
            <a:gdLst>
              <a:gd name="connsiteX0" fmla="*/ 0 w 627387"/>
              <a:gd name="connsiteY0" fmla="*/ 0 h 912618"/>
              <a:gd name="connsiteX1" fmla="*/ 627387 w 627387"/>
              <a:gd name="connsiteY1" fmla="*/ 0 h 912618"/>
              <a:gd name="connsiteX2" fmla="*/ 627387 w 627387"/>
              <a:gd name="connsiteY2" fmla="*/ 912618 h 912618"/>
              <a:gd name="connsiteX3" fmla="*/ 626450 w 627387"/>
              <a:gd name="connsiteY3" fmla="*/ 912618 h 912618"/>
              <a:gd name="connsiteX4" fmla="*/ 307591 w 627387"/>
              <a:gd name="connsiteY4" fmla="*/ 508784 h 912618"/>
              <a:gd name="connsiteX5" fmla="*/ 0 w 627387"/>
              <a:gd name="connsiteY5" fmla="*/ 898346 h 912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7387" h="912618">
                <a:moveTo>
                  <a:pt x="0" y="0"/>
                </a:moveTo>
                <a:lnTo>
                  <a:pt x="627387" y="0"/>
                </a:lnTo>
                <a:lnTo>
                  <a:pt x="627387" y="912618"/>
                </a:lnTo>
                <a:lnTo>
                  <a:pt x="626450" y="912618"/>
                </a:lnTo>
                <a:lnTo>
                  <a:pt x="307591" y="508784"/>
                </a:lnTo>
                <a:lnTo>
                  <a:pt x="0" y="898346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2700" cap="flat">
            <a:noFill/>
            <a:prstDash val="solid"/>
            <a:miter lim="800000"/>
          </a:ln>
          <a:effectLst/>
        </p:spPr>
        <p:txBody>
          <a:bodyPr wrap="square" lIns="0" tIns="0" rIns="0" bIns="0" numCol="1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1350" dirty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37382" y="826055"/>
            <a:ext cx="8131810" cy="12077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zh-CN" spc="100" dirty="0">
                <a:ln w="3175">
                  <a:noFill/>
                  <a:prstDash val="dash"/>
                </a:ln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</a:t>
            </a:r>
            <a:r>
              <a:rPr lang="en-US" altLang="zh-CN" sz="1400">
                <a:solidFill>
                  <a:schemeClr val="tx1"/>
                </a:solidFill>
              </a:rPr>
              <a:t> </a:t>
            </a:r>
            <a:r>
              <a:rPr lang="en-US" altLang="zh-CN" sz="1600">
                <a:solidFill>
                  <a:schemeClr val="tx1"/>
                </a:solidFill>
              </a:rPr>
              <a:t> </a:t>
            </a:r>
            <a:r>
              <a:rPr lang="zh-CN" altLang="en-US" sz="1600">
                <a:solidFill>
                  <a:schemeClr val="tx1"/>
                </a:solidFill>
              </a:rPr>
              <a:t>更换下的锤头因不规则磨损、大小不一、每一件可以使用但被扔掉的锤头，都是费用和浪费。</a:t>
            </a:r>
            <a:r>
              <a:rPr lang="en-US" altLang="zh-CN" sz="1600">
                <a:solidFill>
                  <a:schemeClr val="tx1"/>
                </a:solidFill>
              </a:rPr>
              <a:t> </a:t>
            </a:r>
            <a:r>
              <a:rPr lang="zh-CN" altLang="en-US" sz="1600">
                <a:solidFill>
                  <a:schemeClr val="tx1"/>
                </a:solidFill>
              </a:rPr>
              <a:t>更换下的锤头明显可以再次利用的，需要找出一对重量最接近的（重量控制</a:t>
            </a:r>
            <a:r>
              <a:rPr lang="zh-CN" altLang="en-US" sz="1600" smtClean="0">
                <a:solidFill>
                  <a:schemeClr val="tx1"/>
                </a:solidFill>
              </a:rPr>
              <a:t>在</a:t>
            </a:r>
            <a:r>
              <a:rPr lang="en-US" altLang="zh-CN" sz="1600" smtClean="0">
                <a:solidFill>
                  <a:schemeClr val="tx1"/>
                </a:solidFill>
              </a:rPr>
              <a:t>2KG</a:t>
            </a:r>
            <a:r>
              <a:rPr lang="zh-CN" altLang="en-US" sz="1600" smtClean="0">
                <a:solidFill>
                  <a:schemeClr val="tx1"/>
                </a:solidFill>
              </a:rPr>
              <a:t>之</a:t>
            </a:r>
            <a:r>
              <a:rPr lang="zh-CN" altLang="en-US" sz="1600">
                <a:solidFill>
                  <a:schemeClr val="tx1"/>
                </a:solidFill>
              </a:rPr>
              <a:t>内），放在</a:t>
            </a:r>
            <a:r>
              <a:rPr lang="en-US" altLang="zh-CN" sz="1600">
                <a:solidFill>
                  <a:schemeClr val="tx1"/>
                </a:solidFill>
              </a:rPr>
              <a:t>A-1</a:t>
            </a:r>
            <a:r>
              <a:rPr lang="zh-CN" altLang="en-US" sz="1600">
                <a:solidFill>
                  <a:schemeClr val="tx1"/>
                </a:solidFill>
              </a:rPr>
              <a:t>与</a:t>
            </a:r>
            <a:r>
              <a:rPr lang="en-US" altLang="zh-CN" sz="1600">
                <a:solidFill>
                  <a:schemeClr val="tx1"/>
                </a:solidFill>
              </a:rPr>
              <a:t>D-2</a:t>
            </a:r>
            <a:r>
              <a:rPr lang="zh-CN" altLang="en-US" sz="1600">
                <a:solidFill>
                  <a:schemeClr val="tx1"/>
                </a:solidFill>
              </a:rPr>
              <a:t>或</a:t>
            </a:r>
            <a:r>
              <a:rPr lang="en-US" altLang="zh-CN" sz="1600">
                <a:solidFill>
                  <a:schemeClr val="tx1"/>
                </a:solidFill>
              </a:rPr>
              <a:t>A-10</a:t>
            </a:r>
            <a:r>
              <a:rPr lang="zh-CN" altLang="en-US" sz="1600">
                <a:solidFill>
                  <a:schemeClr val="tx1"/>
                </a:solidFill>
              </a:rPr>
              <a:t>与</a:t>
            </a:r>
            <a:r>
              <a:rPr lang="en-US" altLang="zh-CN" sz="1600">
                <a:solidFill>
                  <a:schemeClr val="tx1"/>
                </a:solidFill>
              </a:rPr>
              <a:t>D-9</a:t>
            </a:r>
            <a:r>
              <a:rPr lang="zh-CN" altLang="en-US" sz="1600">
                <a:solidFill>
                  <a:schemeClr val="tx1"/>
                </a:solidFill>
              </a:rPr>
              <a:t>的位置，保持对称，一般情况下两侧最边是磨损较慢的。</a:t>
            </a:r>
            <a:endParaRPr lang="zh-CN" altLang="en-US" sz="1600">
              <a:solidFill>
                <a:schemeClr val="tx1"/>
              </a:solidFill>
            </a:endParaRPr>
          </a:p>
          <a:p>
            <a:r>
              <a:rPr lang="en-US" altLang="zh-CN" sz="1400"/>
              <a:t>   </a:t>
            </a:r>
            <a:endParaRPr lang="zh-CN" altLang="en-US" sz="1400"/>
          </a:p>
        </p:txBody>
      </p:sp>
      <p:pic>
        <p:nvPicPr>
          <p:cNvPr id="5122" name="Picture 2" descr="C:\Users\scottn\Documents\#1 NRE\NRE Customer files\EMR NO\Photos EMR NOLA\IMG_20151009_092052.jpg"/>
          <p:cNvPicPr>
            <a:picLocks noGrp="1" noChangeAspect="1"/>
          </p:cNvPicPr>
          <p:nvPr>
            <p:custDataLst>
              <p:tags r:id="rId8"/>
            </p:custDataLst>
          </p:nvPr>
        </p:nvPicPr>
        <p:blipFill>
          <a:blip r:embed="rId9"/>
          <a:srcRect t="-597" r="14137" b="7576"/>
          <a:stretch>
            <a:fillRect/>
          </a:stretch>
        </p:blipFill>
        <p:spPr>
          <a:xfrm>
            <a:off x="141605" y="2527300"/>
            <a:ext cx="4156710" cy="252857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297" name="Picture 16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/>
          <a:srcRect l="6142" t="20570" r="60768" b="36440"/>
          <a:stretch>
            <a:fillRect/>
          </a:stretch>
        </p:blipFill>
        <p:spPr>
          <a:xfrm>
            <a:off x="4490720" y="2473325"/>
            <a:ext cx="4512945" cy="293306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文本框 2"/>
          <p:cNvSpPr txBox="1"/>
          <p:nvPr/>
        </p:nvSpPr>
        <p:spPr>
          <a:xfrm>
            <a:off x="1153160" y="306070"/>
            <a:ext cx="304800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/>
              <a:t>如何节约锤头</a:t>
            </a:r>
            <a:endParaRPr lang="zh-CN" altLang="en-US" sz="1600" b="1"/>
          </a:p>
        </p:txBody>
      </p:sp>
    </p:spTree>
    <p:custDataLst>
      <p:tags r:id="rId1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441487" y="318770"/>
            <a:ext cx="8069580" cy="37344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600" spc="100" dirty="0">
                <a:ln w="3175">
                  <a:noFill/>
                  <a:prstDash val="dash"/>
                </a:ln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</a:t>
            </a:r>
            <a:endParaRPr lang="zh-CN" altLang="en-US" sz="1600" spc="100" dirty="0">
              <a:ln w="3175">
                <a:noFill/>
                <a:prstDash val="dash"/>
              </a:ln>
              <a:solidFill>
                <a:schemeClr val="dk1">
                  <a:lumMod val="85000"/>
                  <a:lumOff val="15000"/>
                </a:schemeClr>
              </a:solidFill>
              <a:uFillTx/>
              <a:latin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r>
              <a:rPr lang="en-US" altLang="zh-CN" sz="1600" spc="100" dirty="0">
                <a:ln w="3175">
                  <a:noFill/>
                  <a:prstDash val="dash"/>
                </a:ln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</a:t>
            </a:r>
            <a:endParaRPr lang="en-US" altLang="zh-CN" sz="1600" spc="100" dirty="0">
              <a:ln w="3175">
                <a:noFill/>
                <a:prstDash val="dash"/>
              </a:ln>
              <a:solidFill>
                <a:schemeClr val="dk1">
                  <a:lumMod val="85000"/>
                  <a:lumOff val="15000"/>
                </a:schemeClr>
              </a:solidFill>
              <a:uFillTx/>
              <a:latin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1600" spc="100" dirty="0">
                <a:ln w="3175">
                  <a:noFill/>
                  <a:prstDash val="dash"/>
                </a:ln>
                <a:solidFill>
                  <a:schemeClr val="bg1">
                    <a:lumMod val="95000"/>
                  </a:schemeClr>
                </a:solidFill>
                <a:uFillTx/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</a:t>
            </a:r>
            <a:r>
              <a:rPr lang="zh-CN" altLang="en-US" sz="1600" spc="100" dirty="0">
                <a:ln w="3175">
                  <a:noFill/>
                  <a:prstDash val="dash"/>
                </a:ln>
                <a:solidFill>
                  <a:schemeClr val="bg1">
                    <a:lumMod val="95000"/>
                  </a:schemeClr>
                </a:solidFill>
                <a:uFillTx/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影响锤头与铸件快速磨损的因素、与</a:t>
            </a:r>
            <a:r>
              <a:rPr lang="zh-CN" altLang="en-US" sz="1600" b="1" spc="100" dirty="0">
                <a:ln w="3175">
                  <a:noFill/>
                  <a:prstDash val="dash"/>
                </a:ln>
                <a:solidFill>
                  <a:srgbClr val="FF0000"/>
                </a:solidFill>
                <a:uFillTx/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成品料的密度</a:t>
            </a:r>
            <a:r>
              <a:rPr lang="zh-CN" altLang="en-US" sz="1600" spc="100" dirty="0">
                <a:ln w="3175">
                  <a:noFill/>
                  <a:prstDash val="dash"/>
                </a:ln>
                <a:solidFill>
                  <a:schemeClr val="bg1">
                    <a:lumMod val="95000"/>
                  </a:schemeClr>
                </a:solidFill>
                <a:uFillTx/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有密切的关系。密度取决于被处理原料的类</a:t>
            </a:r>
            <a:r>
              <a:rPr lang="zh-CN" altLang="en-US" sz="1600" spc="100">
                <a:ln w="3175">
                  <a:noFill/>
                  <a:prstDash val="dash"/>
                </a:ln>
                <a:solidFill>
                  <a:schemeClr val="bg1">
                    <a:lumMod val="95000"/>
                  </a:schemeClr>
                </a:solidFill>
                <a:uFillTx/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型</a:t>
            </a:r>
            <a:r>
              <a:rPr lang="zh-CN" altLang="en-US" sz="1600" spc="100" smtClean="0">
                <a:ln w="3175">
                  <a:noFill/>
                  <a:prstDash val="dash"/>
                </a:ln>
                <a:solidFill>
                  <a:schemeClr val="bg1">
                    <a:lumMod val="95000"/>
                  </a:schemeClr>
                </a:solidFill>
                <a:uFillTx/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和</a:t>
            </a:r>
            <a:r>
              <a:rPr lang="zh-CN" altLang="en-US" sz="1600" spc="100">
                <a:ln w="3175">
                  <a:noFill/>
                  <a:prstDash val="dash"/>
                </a:ln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出</a:t>
            </a:r>
            <a:r>
              <a:rPr lang="zh-CN" altLang="en-US" sz="1600" spc="100" smtClean="0">
                <a:ln w="3175">
                  <a:noFill/>
                  <a:prstDash val="dash"/>
                </a:ln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料孔的大小</a:t>
            </a:r>
            <a:r>
              <a:rPr lang="zh-CN" altLang="en-US" sz="1600" spc="100" smtClean="0">
                <a:ln w="3175">
                  <a:noFill/>
                  <a:prstDash val="dash"/>
                </a:ln>
                <a:solidFill>
                  <a:schemeClr val="bg1">
                    <a:lumMod val="95000"/>
                  </a:schemeClr>
                </a:solidFill>
                <a:uFillTx/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</a:t>
            </a:r>
            <a:r>
              <a:rPr lang="zh-CN" altLang="en-US" sz="1600" spc="100" dirty="0">
                <a:ln w="3175">
                  <a:noFill/>
                  <a:prstDash val="dash"/>
                </a:ln>
                <a:solidFill>
                  <a:schemeClr val="bg1">
                    <a:lumMod val="95000"/>
                  </a:schemeClr>
                </a:solidFill>
                <a:uFillTx/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撞击既来自锤</a:t>
            </a:r>
            <a:r>
              <a:rPr lang="zh-CN" altLang="en-US" sz="1600" spc="100">
                <a:ln w="3175">
                  <a:noFill/>
                  <a:prstDash val="dash"/>
                </a:ln>
                <a:solidFill>
                  <a:schemeClr val="bg1">
                    <a:lumMod val="95000"/>
                  </a:schemeClr>
                </a:solidFill>
                <a:uFillTx/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头</a:t>
            </a:r>
            <a:r>
              <a:rPr lang="zh-CN" altLang="en-US" sz="1600" spc="100" smtClean="0">
                <a:ln w="3175">
                  <a:noFill/>
                  <a:prstDash val="dash"/>
                </a:ln>
                <a:solidFill>
                  <a:schemeClr val="bg1">
                    <a:lumMod val="95000"/>
                  </a:schemeClr>
                </a:solidFill>
                <a:uFillTx/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，成品料的大小来</a:t>
            </a:r>
            <a:r>
              <a:rPr lang="zh-CN" altLang="en-US" sz="1600" spc="100" dirty="0">
                <a:ln w="3175">
                  <a:noFill/>
                  <a:prstDash val="dash"/>
                </a:ln>
                <a:solidFill>
                  <a:schemeClr val="bg1">
                    <a:lumMod val="95000"/>
                  </a:schemeClr>
                </a:solidFill>
                <a:uFillTx/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自破碎机</a:t>
            </a:r>
            <a:r>
              <a:rPr lang="zh-CN" altLang="en-US" sz="1600" spc="100">
                <a:ln w="3175">
                  <a:noFill/>
                  <a:prstDash val="dash"/>
                </a:ln>
                <a:solidFill>
                  <a:schemeClr val="bg1">
                    <a:lumMod val="95000"/>
                  </a:schemeClr>
                </a:solidFill>
                <a:uFillTx/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中</a:t>
            </a:r>
            <a:r>
              <a:rPr lang="zh-CN" altLang="en-US" sz="1600" spc="100" smtClean="0">
                <a:ln w="3175">
                  <a:noFill/>
                  <a:prstDash val="dash"/>
                </a:ln>
                <a:solidFill>
                  <a:schemeClr val="bg1">
                    <a:lumMod val="95000"/>
                  </a:schemeClr>
                </a:solidFill>
                <a:uFillTx/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的铸</a:t>
            </a:r>
            <a:r>
              <a:rPr lang="zh-CN" altLang="en-US" sz="1600" spc="100" dirty="0">
                <a:ln w="3175">
                  <a:noFill/>
                  <a:prstDash val="dash"/>
                </a:ln>
                <a:solidFill>
                  <a:schemeClr val="bg1">
                    <a:lumMod val="95000"/>
                  </a:schemeClr>
                </a:solidFill>
                <a:uFillTx/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件即</a:t>
            </a:r>
            <a:r>
              <a:rPr lang="zh-CN" altLang="en-US" sz="1600" spc="100">
                <a:ln w="3175">
                  <a:noFill/>
                  <a:prstDash val="dash"/>
                </a:ln>
                <a:solidFill>
                  <a:schemeClr val="bg1">
                    <a:lumMod val="95000"/>
                  </a:schemeClr>
                </a:solidFill>
                <a:uFillTx/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格</a:t>
            </a:r>
            <a:r>
              <a:rPr lang="zh-CN" altLang="en-US" sz="1600" spc="100" smtClean="0">
                <a:ln w="3175">
                  <a:noFill/>
                  <a:prstDash val="dash"/>
                </a:ln>
                <a:solidFill>
                  <a:schemeClr val="bg1">
                    <a:lumMod val="95000"/>
                  </a:schemeClr>
                </a:solidFill>
                <a:uFillTx/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栅所控制。</a:t>
            </a:r>
            <a:endParaRPr lang="zh-CN" altLang="en-US" sz="1600" spc="100" dirty="0">
              <a:ln w="3175">
                <a:noFill/>
                <a:prstDash val="dash"/>
              </a:ln>
              <a:solidFill>
                <a:schemeClr val="bg1">
                  <a:lumMod val="95000"/>
                </a:schemeClr>
              </a:solidFill>
              <a:uFillTx/>
              <a:latin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600" spc="100">
                <a:ln w="3175">
                  <a:noFill/>
                  <a:prstDash val="dash"/>
                </a:ln>
                <a:solidFill>
                  <a:schemeClr val="bg1">
                    <a:lumMod val="95000"/>
                  </a:schemeClr>
                </a:solidFill>
                <a:uFillTx/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</a:t>
            </a:r>
            <a:endParaRPr lang="en-US" altLang="zh-CN" sz="1600" spc="100" smtClean="0">
              <a:ln w="3175">
                <a:noFill/>
                <a:prstDash val="dash"/>
              </a:ln>
              <a:solidFill>
                <a:schemeClr val="bg1">
                  <a:lumMod val="95000"/>
                </a:schemeClr>
              </a:solidFill>
              <a:uFillTx/>
              <a:latin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1600" spc="100" smtClean="0">
                <a:ln w="3175">
                  <a:noFill/>
                  <a:prstDash val="dash"/>
                </a:ln>
                <a:solidFill>
                  <a:schemeClr val="bg1">
                    <a:lumMod val="95000"/>
                  </a:schemeClr>
                </a:solidFill>
                <a:uFillTx/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</a:t>
            </a:r>
            <a:r>
              <a:rPr lang="zh-CN" altLang="en-US" sz="1600" spc="100" dirty="0">
                <a:ln w="3175">
                  <a:noFill/>
                  <a:prstDash val="dash"/>
                </a:ln>
                <a:solidFill>
                  <a:schemeClr val="bg1">
                    <a:lumMod val="95000"/>
                  </a:schemeClr>
                </a:solidFill>
                <a:uFillTx/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并非所有制造商制造的格栅都具有相同的出料效率</a:t>
            </a:r>
            <a:r>
              <a:rPr lang="en-US" altLang="zh-CN" sz="1600" spc="100" dirty="0">
                <a:ln w="3175">
                  <a:noFill/>
                  <a:prstDash val="dash"/>
                </a:ln>
                <a:solidFill>
                  <a:schemeClr val="bg1">
                    <a:lumMod val="95000"/>
                  </a:schemeClr>
                </a:solidFill>
                <a:uFillTx/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——</a:t>
            </a:r>
            <a:r>
              <a:rPr lang="zh-CN" altLang="en-US" sz="1600" spc="100" dirty="0">
                <a:ln w="3175">
                  <a:noFill/>
                  <a:prstDash val="dash"/>
                </a:ln>
                <a:solidFill>
                  <a:schemeClr val="bg1">
                    <a:lumMod val="95000"/>
                  </a:schemeClr>
                </a:solidFill>
                <a:uFillTx/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格栅的作用主要是让成品</a:t>
            </a:r>
            <a:r>
              <a:rPr lang="zh-CN" sz="16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料快速的从筛孔中排出。</a:t>
            </a:r>
            <a:endParaRPr lang="zh-CN" altLang="en-US" sz="1600" spc="100" dirty="0">
              <a:ln w="3175">
                <a:noFill/>
                <a:prstDash val="dash"/>
              </a:ln>
              <a:solidFill>
                <a:schemeClr val="bg1">
                  <a:lumMod val="95000"/>
                </a:schemeClr>
              </a:solidFill>
              <a:uFillTx/>
              <a:latin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1600" spc="100">
                <a:ln w="3175">
                  <a:noFill/>
                  <a:prstDash val="dash"/>
                </a:ln>
                <a:solidFill>
                  <a:schemeClr val="bg1">
                    <a:lumMod val="95000"/>
                  </a:schemeClr>
                </a:solidFill>
                <a:uFillTx/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</a:t>
            </a:r>
            <a:endParaRPr lang="en-US" altLang="zh-CN" sz="1600" spc="100" smtClean="0">
              <a:ln w="3175">
                <a:noFill/>
                <a:prstDash val="dash"/>
              </a:ln>
              <a:solidFill>
                <a:schemeClr val="bg1">
                  <a:lumMod val="95000"/>
                </a:schemeClr>
              </a:solidFill>
              <a:uFillTx/>
              <a:latin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1600" spc="100" smtClean="0">
                <a:ln w="3175">
                  <a:noFill/>
                  <a:prstDash val="dash"/>
                </a:ln>
                <a:solidFill>
                  <a:schemeClr val="bg1">
                    <a:lumMod val="95000"/>
                  </a:schemeClr>
                </a:solidFill>
                <a:uFillTx/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</a:t>
            </a:r>
            <a:r>
              <a:rPr lang="zh-CN" altLang="en-US" sz="1600" spc="100" smtClean="0">
                <a:ln w="3175">
                  <a:noFill/>
                  <a:prstDash val="dash"/>
                </a:ln>
                <a:solidFill>
                  <a:schemeClr val="bg1">
                    <a:lumMod val="95000"/>
                  </a:schemeClr>
                </a:solidFill>
                <a:uFillTx/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中再生纽维尔一</a:t>
            </a:r>
            <a:r>
              <a:rPr lang="zh-CN" altLang="en-US" sz="1600" spc="100" dirty="0">
                <a:ln w="3175">
                  <a:noFill/>
                  <a:prstDash val="dash"/>
                </a:ln>
                <a:solidFill>
                  <a:schemeClr val="bg1">
                    <a:lumMod val="95000"/>
                  </a:schemeClr>
                </a:solidFill>
                <a:uFillTx/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直沿用美国纽维</a:t>
            </a:r>
            <a:r>
              <a:rPr lang="zh-CN" altLang="en-US" sz="1600" spc="100">
                <a:ln w="3175">
                  <a:noFill/>
                  <a:prstDash val="dash"/>
                </a:ln>
                <a:solidFill>
                  <a:schemeClr val="bg1">
                    <a:lumMod val="95000"/>
                  </a:schemeClr>
                </a:solidFill>
                <a:uFillTx/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尔</a:t>
            </a:r>
            <a:r>
              <a:rPr lang="zh-CN" altLang="en-US" sz="1600" spc="100" smtClean="0">
                <a:ln w="3175">
                  <a:noFill/>
                  <a:prstDash val="dash"/>
                </a:ln>
                <a:solidFill>
                  <a:schemeClr val="bg1">
                    <a:lumMod val="95000"/>
                  </a:schemeClr>
                </a:solidFill>
                <a:uFillTx/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的</a:t>
            </a:r>
            <a:r>
              <a:rPr lang="zh-CN" altLang="en-US" sz="1600" spc="100" smtClean="0">
                <a:ln w="3175">
                  <a:noFill/>
                  <a:prstDash val="dash"/>
                </a:ln>
                <a:solidFill>
                  <a:srgbClr val="FF0000"/>
                </a:solidFill>
                <a:uFillTx/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生产使用经</a:t>
            </a:r>
            <a:r>
              <a:rPr lang="zh-CN" altLang="en-US" sz="1600" spc="100" dirty="0">
                <a:ln w="3175">
                  <a:noFill/>
                  <a:prstDash val="dash"/>
                </a:ln>
                <a:solidFill>
                  <a:srgbClr val="FF0000"/>
                </a:solidFill>
                <a:uFillTx/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验</a:t>
            </a:r>
            <a:r>
              <a:rPr lang="zh-CN" altLang="en-US" sz="1600" spc="100" dirty="0">
                <a:ln w="3175">
                  <a:noFill/>
                  <a:prstDash val="dash"/>
                </a:ln>
                <a:solidFill>
                  <a:schemeClr val="bg1">
                    <a:lumMod val="95000"/>
                  </a:schemeClr>
                </a:solidFill>
                <a:uFillTx/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、对格栅</a:t>
            </a:r>
            <a:r>
              <a:rPr lang="zh-CN" sz="16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进行了最优化的设计、会加快成品料从筛孔中</a:t>
            </a:r>
            <a:r>
              <a:rPr lang="zh-CN" sz="160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排</a:t>
            </a:r>
            <a:r>
              <a:rPr lang="zh-CN" sz="160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出的速度，</a:t>
            </a:r>
            <a:r>
              <a:rPr lang="zh-CN" sz="16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增加产量、降低锤头的磨损。</a:t>
            </a:r>
            <a:endParaRPr lang="zh-CN" altLang="en-US" sz="1600" spc="100" dirty="0">
              <a:ln w="3175">
                <a:noFill/>
                <a:prstDash val="dash"/>
              </a:ln>
              <a:solidFill>
                <a:schemeClr val="bg1">
                  <a:lumMod val="95000"/>
                </a:schemeClr>
              </a:solidFill>
              <a:uFillTx/>
              <a:latin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r>
              <a:rPr lang="zh-CN" altLang="en-US" sz="1600" spc="100" dirty="0">
                <a:ln w="3175">
                  <a:noFill/>
                  <a:prstDash val="dash"/>
                </a:ln>
                <a:solidFill>
                  <a:schemeClr val="bg1">
                    <a:lumMod val="95000"/>
                  </a:schemeClr>
                </a:solidFill>
                <a:uFillTx/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</a:t>
            </a:r>
            <a:r>
              <a:rPr lang="en-US" altLang="zh-CN" sz="1600" spc="100" dirty="0">
                <a:ln w="3175">
                  <a:noFill/>
                  <a:prstDash val="dash"/>
                </a:ln>
                <a:solidFill>
                  <a:schemeClr val="bg1">
                    <a:lumMod val="95000"/>
                  </a:schemeClr>
                </a:solidFill>
                <a:uFillTx/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</a:t>
            </a:r>
            <a:endParaRPr lang="en-US" altLang="zh-CN" sz="1600" spc="100" dirty="0">
              <a:ln w="3175">
                <a:noFill/>
                <a:prstDash val="dash"/>
              </a:ln>
              <a:solidFill>
                <a:schemeClr val="bg1">
                  <a:lumMod val="95000"/>
                </a:schemeClr>
              </a:solidFill>
              <a:uFillTx/>
              <a:latin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r>
              <a:rPr lang="en-US" altLang="zh-CN" sz="1600" spc="100" dirty="0">
                <a:ln w="3175">
                  <a:noFill/>
                  <a:prstDash val="dash"/>
                </a:ln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</a:t>
            </a:r>
            <a:endParaRPr lang="en-US" altLang="zh-CN" sz="1600" spc="100" dirty="0">
              <a:ln w="3175">
                <a:noFill/>
                <a:prstDash val="dash"/>
              </a:ln>
              <a:solidFill>
                <a:schemeClr val="dk1">
                  <a:lumMod val="85000"/>
                  <a:lumOff val="15000"/>
                </a:schemeClr>
              </a:solidFill>
              <a:uFillTx/>
              <a:latin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endParaRPr lang="zh-CN" altLang="en-US" sz="1600" spc="100" dirty="0">
              <a:ln w="3175">
                <a:noFill/>
                <a:prstDash val="dash"/>
              </a:ln>
              <a:solidFill>
                <a:schemeClr val="dk1">
                  <a:lumMod val="85000"/>
                  <a:lumOff val="15000"/>
                </a:schemeClr>
              </a:solidFill>
              <a:uFillTx/>
              <a:latin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endParaRPr lang="zh-CN" altLang="en-US" sz="1600"/>
          </a:p>
        </p:txBody>
      </p:sp>
      <p:sp>
        <p:nvSpPr>
          <p:cNvPr id="2" name="文本框 1"/>
          <p:cNvSpPr txBox="1"/>
          <p:nvPr/>
        </p:nvSpPr>
        <p:spPr>
          <a:xfrm>
            <a:off x="914400" y="318770"/>
            <a:ext cx="304800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/>
              <a:t>密度、铸件对产量的影响</a:t>
            </a:r>
            <a:endParaRPr lang="zh-CN" altLang="en-US" sz="1600" b="1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>
            <p:custDataLst>
              <p:tags r:id="rId1"/>
            </p:custDataLst>
          </p:nvPr>
        </p:nvGrpSpPr>
        <p:grpSpPr>
          <a:xfrm>
            <a:off x="-12761" y="-952"/>
            <a:ext cx="1245161" cy="1213338"/>
            <a:chOff x="-17015" y="1"/>
            <a:chExt cx="1660214" cy="1617784"/>
          </a:xfrm>
        </p:grpSpPr>
        <p:sp>
          <p:nvSpPr>
            <p:cNvPr id="14" name="任意多边形 4"/>
            <p:cNvSpPr/>
            <p:nvPr>
              <p:custDataLst>
                <p:tags r:id="rId2"/>
              </p:custDataLst>
            </p:nvPr>
          </p:nvSpPr>
          <p:spPr>
            <a:xfrm rot="5400000">
              <a:off x="132583" y="-132583"/>
              <a:ext cx="1378031" cy="1643200"/>
            </a:xfrm>
            <a:custGeom>
              <a:avLst/>
              <a:gdLst>
                <a:gd name="connsiteX0" fmla="*/ 0 w 4890069"/>
                <a:gd name="connsiteY0" fmla="*/ 3434591 h 5891425"/>
                <a:gd name="connsiteX1" fmla="*/ 0 w 4890069"/>
                <a:gd name="connsiteY1" fmla="*/ 0 h 5891425"/>
                <a:gd name="connsiteX2" fmla="*/ 4890069 w 4890069"/>
                <a:gd name="connsiteY2" fmla="*/ 5891425 h 5891425"/>
                <a:gd name="connsiteX3" fmla="*/ 2927012 w 4890069"/>
                <a:gd name="connsiteY3" fmla="*/ 5891425 h 5891425"/>
                <a:gd name="connsiteX4" fmla="*/ 4593 w 4890069"/>
                <a:gd name="connsiteY4" fmla="*/ 2353568 h 5891425"/>
                <a:gd name="connsiteX5" fmla="*/ 4593 w 4890069"/>
                <a:gd name="connsiteY5" fmla="*/ 3440124 h 5891425"/>
                <a:gd name="connsiteX6" fmla="*/ 0 w 4890069"/>
                <a:gd name="connsiteY6" fmla="*/ 3434591 h 5891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90069" h="5891425">
                  <a:moveTo>
                    <a:pt x="0" y="3434591"/>
                  </a:moveTo>
                  <a:lnTo>
                    <a:pt x="0" y="0"/>
                  </a:lnTo>
                  <a:lnTo>
                    <a:pt x="4890069" y="5891425"/>
                  </a:lnTo>
                  <a:lnTo>
                    <a:pt x="2927012" y="5891425"/>
                  </a:lnTo>
                  <a:lnTo>
                    <a:pt x="4593" y="2353568"/>
                  </a:lnTo>
                  <a:lnTo>
                    <a:pt x="4593" y="3440124"/>
                  </a:lnTo>
                  <a:lnTo>
                    <a:pt x="0" y="3434591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任意多边形 5"/>
            <p:cNvSpPr/>
            <p:nvPr>
              <p:custDataLst>
                <p:tags r:id="rId3"/>
              </p:custDataLst>
            </p:nvPr>
          </p:nvSpPr>
          <p:spPr>
            <a:xfrm rot="5400000">
              <a:off x="63055" y="323413"/>
              <a:ext cx="773574" cy="899689"/>
            </a:xfrm>
            <a:custGeom>
              <a:avLst/>
              <a:gdLst>
                <a:gd name="connsiteX0" fmla="*/ 0 w 2568589"/>
                <a:gd name="connsiteY0" fmla="*/ 34956 h 3043831"/>
                <a:gd name="connsiteX1" fmla="*/ 42112 w 2568589"/>
                <a:gd name="connsiteY1" fmla="*/ 0 h 3043831"/>
                <a:gd name="connsiteX2" fmla="*/ 2568589 w 2568589"/>
                <a:gd name="connsiteY2" fmla="*/ 3043831 h 3043831"/>
                <a:gd name="connsiteX3" fmla="*/ 2497463 w 2568589"/>
                <a:gd name="connsiteY3" fmla="*/ 3043831 h 3043831"/>
                <a:gd name="connsiteX4" fmla="*/ 0 w 2568589"/>
                <a:gd name="connsiteY4" fmla="*/ 34956 h 3043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68589" h="3043831">
                  <a:moveTo>
                    <a:pt x="0" y="34956"/>
                  </a:moveTo>
                  <a:lnTo>
                    <a:pt x="42112" y="0"/>
                  </a:lnTo>
                  <a:lnTo>
                    <a:pt x="2568589" y="3043831"/>
                  </a:lnTo>
                  <a:lnTo>
                    <a:pt x="2497463" y="3043831"/>
                  </a:lnTo>
                  <a:lnTo>
                    <a:pt x="0" y="34956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任意多边形 6"/>
            <p:cNvSpPr/>
            <p:nvPr>
              <p:custDataLst>
                <p:tags r:id="rId4"/>
              </p:custDataLst>
            </p:nvPr>
          </p:nvSpPr>
          <p:spPr>
            <a:xfrm rot="5400000">
              <a:off x="59952" y="-69357"/>
              <a:ext cx="677414" cy="816130"/>
            </a:xfrm>
            <a:custGeom>
              <a:avLst/>
              <a:gdLst>
                <a:gd name="connsiteX0" fmla="*/ 0 w 1443470"/>
                <a:gd name="connsiteY0" fmla="*/ 353826 h 1739055"/>
                <a:gd name="connsiteX1" fmla="*/ 0 w 1443470"/>
                <a:gd name="connsiteY1" fmla="*/ 0 h 1739055"/>
                <a:gd name="connsiteX2" fmla="*/ 1443470 w 1443470"/>
                <a:gd name="connsiteY2" fmla="*/ 1739055 h 1739055"/>
                <a:gd name="connsiteX3" fmla="*/ 1149783 w 1443470"/>
                <a:gd name="connsiteY3" fmla="*/ 1739055 h 1739055"/>
                <a:gd name="connsiteX4" fmla="*/ 0 w 1443470"/>
                <a:gd name="connsiteY4" fmla="*/ 353826 h 1739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43470" h="1739055">
                  <a:moveTo>
                    <a:pt x="0" y="353826"/>
                  </a:moveTo>
                  <a:lnTo>
                    <a:pt x="0" y="0"/>
                  </a:lnTo>
                  <a:lnTo>
                    <a:pt x="1443470" y="1739055"/>
                  </a:lnTo>
                  <a:lnTo>
                    <a:pt x="1149783" y="1739055"/>
                  </a:lnTo>
                  <a:lnTo>
                    <a:pt x="0" y="353826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任意多边形 7"/>
            <p:cNvSpPr/>
            <p:nvPr>
              <p:custDataLst>
                <p:tags r:id="rId5"/>
              </p:custDataLst>
            </p:nvPr>
          </p:nvSpPr>
          <p:spPr>
            <a:xfrm rot="5400000">
              <a:off x="20832" y="854018"/>
              <a:ext cx="725920" cy="801614"/>
            </a:xfrm>
            <a:custGeom>
              <a:avLst/>
              <a:gdLst>
                <a:gd name="connsiteX0" fmla="*/ 0 w 2575993"/>
                <a:gd name="connsiteY0" fmla="*/ 562449 h 2844602"/>
                <a:gd name="connsiteX1" fmla="*/ 158363 w 2575993"/>
                <a:gd name="connsiteY1" fmla="*/ 0 h 2844602"/>
                <a:gd name="connsiteX2" fmla="*/ 2575993 w 2575993"/>
                <a:gd name="connsiteY2" fmla="*/ 2844602 h 2844602"/>
                <a:gd name="connsiteX3" fmla="*/ 1939604 w 2575993"/>
                <a:gd name="connsiteY3" fmla="*/ 2844602 h 2844602"/>
                <a:gd name="connsiteX4" fmla="*/ 0 w 2575993"/>
                <a:gd name="connsiteY4" fmla="*/ 562449 h 2844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5993" h="2844602">
                  <a:moveTo>
                    <a:pt x="0" y="562449"/>
                  </a:moveTo>
                  <a:lnTo>
                    <a:pt x="158363" y="0"/>
                  </a:lnTo>
                  <a:lnTo>
                    <a:pt x="2575993" y="2844602"/>
                  </a:lnTo>
                  <a:lnTo>
                    <a:pt x="1939604" y="2844602"/>
                  </a:lnTo>
                  <a:lnTo>
                    <a:pt x="0" y="56244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任意多边形 8"/>
            <p:cNvSpPr/>
            <p:nvPr>
              <p:custDataLst>
                <p:tags r:id="rId6"/>
              </p:custDataLst>
            </p:nvPr>
          </p:nvSpPr>
          <p:spPr>
            <a:xfrm rot="10800000">
              <a:off x="744587" y="1295"/>
              <a:ext cx="600570" cy="354777"/>
            </a:xfrm>
            <a:custGeom>
              <a:avLst/>
              <a:gdLst>
                <a:gd name="connsiteX0" fmla="*/ 776237 w 2131180"/>
                <a:gd name="connsiteY0" fmla="*/ 1258957 h 1258957"/>
                <a:gd name="connsiteX1" fmla="*/ 0 w 2131180"/>
                <a:gd name="connsiteY1" fmla="*/ 1258957 h 1258957"/>
                <a:gd name="connsiteX2" fmla="*/ 1573679 w 2131180"/>
                <a:gd name="connsiteY2" fmla="*/ 0 h 1258957"/>
                <a:gd name="connsiteX3" fmla="*/ 2131180 w 2131180"/>
                <a:gd name="connsiteY3" fmla="*/ 174991 h 1258957"/>
                <a:gd name="connsiteX4" fmla="*/ 776237 w 2131180"/>
                <a:gd name="connsiteY4" fmla="*/ 1258957 h 1258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31180" h="1258957">
                  <a:moveTo>
                    <a:pt x="776237" y="1258957"/>
                  </a:moveTo>
                  <a:lnTo>
                    <a:pt x="0" y="1258957"/>
                  </a:lnTo>
                  <a:lnTo>
                    <a:pt x="1573679" y="0"/>
                  </a:lnTo>
                  <a:lnTo>
                    <a:pt x="2131180" y="174991"/>
                  </a:lnTo>
                  <a:lnTo>
                    <a:pt x="776237" y="125895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56" name="文本框 6"/>
          <p:cNvSpPr txBox="1"/>
          <p:nvPr>
            <p:custDataLst>
              <p:tags r:id="rId7"/>
            </p:custDataLst>
          </p:nvPr>
        </p:nvSpPr>
        <p:spPr>
          <a:xfrm>
            <a:off x="454660" y="-635"/>
            <a:ext cx="220980" cy="457200"/>
          </a:xfrm>
          <a:prstGeom prst="rect">
            <a:avLst/>
          </a:prstGeom>
          <a:noFill/>
          <a:ln w="12700">
            <a:noFill/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rmAutofit fontScale="25000" lnSpcReduction="200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pPr marL="0" indent="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 sz="2700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书签上下导航版</a:t>
            </a:r>
            <a:endParaRPr lang="en-US" sz="2700" dirty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3" name="任意多边形: 形状 20"/>
          <p:cNvSpPr/>
          <p:nvPr>
            <p:custDataLst>
              <p:tags r:id="rId8"/>
            </p:custDataLst>
          </p:nvPr>
        </p:nvSpPr>
        <p:spPr>
          <a:xfrm>
            <a:off x="342903" y="0"/>
            <a:ext cx="457204" cy="685805"/>
          </a:xfrm>
          <a:custGeom>
            <a:avLst/>
            <a:gdLst>
              <a:gd name="connsiteX0" fmla="*/ 0 w 627387"/>
              <a:gd name="connsiteY0" fmla="*/ 0 h 912618"/>
              <a:gd name="connsiteX1" fmla="*/ 627387 w 627387"/>
              <a:gd name="connsiteY1" fmla="*/ 0 h 912618"/>
              <a:gd name="connsiteX2" fmla="*/ 627387 w 627387"/>
              <a:gd name="connsiteY2" fmla="*/ 912618 h 912618"/>
              <a:gd name="connsiteX3" fmla="*/ 626450 w 627387"/>
              <a:gd name="connsiteY3" fmla="*/ 912618 h 912618"/>
              <a:gd name="connsiteX4" fmla="*/ 307591 w 627387"/>
              <a:gd name="connsiteY4" fmla="*/ 508784 h 912618"/>
              <a:gd name="connsiteX5" fmla="*/ 0 w 627387"/>
              <a:gd name="connsiteY5" fmla="*/ 898346 h 912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7387" h="912618">
                <a:moveTo>
                  <a:pt x="0" y="0"/>
                </a:moveTo>
                <a:lnTo>
                  <a:pt x="627387" y="0"/>
                </a:lnTo>
                <a:lnTo>
                  <a:pt x="627387" y="912618"/>
                </a:lnTo>
                <a:lnTo>
                  <a:pt x="626450" y="912618"/>
                </a:lnTo>
                <a:lnTo>
                  <a:pt x="307591" y="508784"/>
                </a:lnTo>
                <a:lnTo>
                  <a:pt x="0" y="898346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2700" cap="flat">
            <a:noFill/>
            <a:prstDash val="solid"/>
            <a:miter lim="800000"/>
          </a:ln>
          <a:effectLst/>
        </p:spPr>
        <p:txBody>
          <a:bodyPr wrap="square" lIns="0" tIns="0" rIns="0" bIns="0" numCol="1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1350" dirty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>
            <p:custDataLst>
              <p:tags r:id="rId9"/>
            </p:custDataLst>
          </p:nvPr>
        </p:nvSpPr>
        <p:spPr>
          <a:xfrm>
            <a:off x="342900" y="456565"/>
            <a:ext cx="8471535" cy="4316730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>
              <a:lnSpc>
                <a:spcPct val="150000"/>
              </a:lnSpc>
            </a:pPr>
            <a:r>
              <a:rPr 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锤头使用</a:t>
            </a:r>
            <a:r>
              <a:rPr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分</a:t>
            </a:r>
            <a:r>
              <a:rPr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正反面</a:t>
            </a:r>
            <a:r>
              <a:rPr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。第一次使用锤头打击部位截面的</a:t>
            </a:r>
            <a:r>
              <a:rPr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1/3</a:t>
            </a:r>
            <a:r>
              <a:rPr 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或一半</a:t>
            </a:r>
            <a:r>
              <a:rPr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</a:t>
            </a:r>
            <a:r>
              <a:rPr 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翻</a:t>
            </a:r>
            <a:r>
              <a:rPr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面后</a:t>
            </a:r>
            <a:r>
              <a:rPr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使用2/3</a:t>
            </a:r>
            <a:r>
              <a:rPr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。这样既能防止锤头磨损过半产生锐角</a:t>
            </a:r>
            <a:r>
              <a:rPr 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、容</a:t>
            </a:r>
            <a:r>
              <a:rPr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易</a:t>
            </a:r>
            <a:r>
              <a:rPr 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掉块和不耐磨</a:t>
            </a:r>
            <a:r>
              <a:rPr 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。</a:t>
            </a:r>
            <a:r>
              <a:rPr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又能使磨损面与物料的打击角度尽可能接近垂直，变摩擦磨损(重度磨损)为打击磨损(轻度</a:t>
            </a:r>
            <a:r>
              <a:rPr lang="zh-CN" sz="1600" dirty="0"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磨损</a:t>
            </a:r>
            <a:r>
              <a:rPr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)。 </a:t>
            </a:r>
            <a:endParaRPr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1600" dirty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1600" dirty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92175" y="165100"/>
            <a:ext cx="3048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sz="1600" b="1" dirty="0"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提高</a:t>
            </a:r>
            <a:r>
              <a:rPr lang="zh-CN" sz="1600" b="1" dirty="0"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锤头</a:t>
            </a:r>
            <a:r>
              <a:rPr sz="1600" b="1" dirty="0"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寿命的使用</a:t>
            </a:r>
            <a:r>
              <a:rPr lang="zh-CN" sz="1600" b="1" dirty="0"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方法</a:t>
            </a:r>
            <a:endParaRPr lang="zh-CN" altLang="en-US" sz="1600" b="1"/>
          </a:p>
        </p:txBody>
      </p:sp>
      <p:pic>
        <p:nvPicPr>
          <p:cNvPr id="5" name="图片 4" descr="446f15e5cf62f00208f7572dc9a2d8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5400000">
            <a:off x="730250" y="1497330"/>
            <a:ext cx="3166110" cy="3717290"/>
          </a:xfrm>
          <a:prstGeom prst="rect">
            <a:avLst/>
          </a:prstGeom>
        </p:spPr>
      </p:pic>
      <p:pic>
        <p:nvPicPr>
          <p:cNvPr id="6" name="图片 5" descr="e7ad7ea2ee53f573b8dc6856ab52e0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58665" y="1772920"/>
            <a:ext cx="3971290" cy="3255645"/>
          </a:xfrm>
          <a:prstGeom prst="rect">
            <a:avLst/>
          </a:prstGeom>
        </p:spPr>
      </p:pic>
    </p:spTree>
    <p:custDataLst>
      <p:tags r:id="rId1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爆炸形 1 5"/>
          <p:cNvSpPr/>
          <p:nvPr/>
        </p:nvSpPr>
        <p:spPr>
          <a:xfrm>
            <a:off x="5928008" y="692837"/>
            <a:ext cx="924483" cy="836553"/>
          </a:xfrm>
          <a:prstGeom prst="irregularSeal1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noFill/>
            </a:endParaRPr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742942" y="526279"/>
            <a:ext cx="8139430" cy="369252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zh-CN" sz="1600" b="0" dirty="0">
                <a:solidFill>
                  <a:schemeClr val="tx1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场地清底杂质</a:t>
            </a:r>
            <a:r>
              <a:rPr sz="1600" b="0" dirty="0">
                <a:solidFill>
                  <a:schemeClr val="tx1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过多会使影响物料流动、</a:t>
            </a:r>
            <a:r>
              <a:rPr lang="zh-CN" sz="1600" b="0" dirty="0">
                <a:solidFill>
                  <a:schemeClr val="tx1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泥土在水的混合下</a:t>
            </a:r>
            <a:r>
              <a:rPr sz="1600" b="0" dirty="0">
                <a:solidFill>
                  <a:schemeClr val="tx1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变稠;进而缓冲锤头的打击力，堵塞筛孔、排料不畅;该</a:t>
            </a:r>
            <a:r>
              <a:rPr lang="zh-CN" sz="1600" b="0" dirty="0">
                <a:solidFill>
                  <a:schemeClr val="tx1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现象使锤头</a:t>
            </a:r>
            <a:r>
              <a:rPr sz="1600" b="0" dirty="0">
                <a:solidFill>
                  <a:schemeClr val="tx1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磨损相当</a:t>
            </a:r>
            <a:r>
              <a:rPr sz="1600" b="0" dirty="0">
                <a:solidFill>
                  <a:srgbClr val="FF0000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惊人</a:t>
            </a:r>
            <a:r>
              <a:rPr sz="1600" b="0" dirty="0">
                <a:solidFill>
                  <a:schemeClr val="tx1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。</a:t>
            </a:r>
            <a:br>
              <a:rPr lang="en-US" altLang="zh-CN" sz="1600" b="0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</a:br>
            <a:endParaRPr lang="zh-CN" altLang="en-US" sz="1600" b="0"/>
          </a:p>
        </p:txBody>
      </p:sp>
      <p:pic>
        <p:nvPicPr>
          <p:cNvPr id="2" name="图片 1" descr="709bf6edfde31e757fe65370535e77b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5890" y="1835785"/>
            <a:ext cx="2422525" cy="3149600"/>
          </a:xfrm>
          <a:prstGeom prst="rect">
            <a:avLst/>
          </a:prstGeom>
        </p:spPr>
      </p:pic>
      <p:pic>
        <p:nvPicPr>
          <p:cNvPr id="3" name="图片 2" descr="f4d80c35c9b5aa31f3d6479e89056ea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640330" y="1942465"/>
            <a:ext cx="3148965" cy="2935605"/>
          </a:xfrm>
          <a:prstGeom prst="rect">
            <a:avLst/>
          </a:prstGeom>
        </p:spPr>
      </p:pic>
      <p:pic>
        <p:nvPicPr>
          <p:cNvPr id="4" name="图片 3" descr="6f4c4296d5c279aa0fdb4cbb712fce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5871210" y="1837055"/>
            <a:ext cx="3107690" cy="314833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655320" y="285749"/>
            <a:ext cx="3080385" cy="327615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/>
              <a:t>   </a:t>
            </a:r>
            <a:endParaRPr lang="en-US" altLang="zh-CN"/>
          </a:p>
          <a:p>
            <a:endParaRPr lang="en-US" altLang="zh-CN" sz="1600"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smtClean="0">
                <a:latin typeface="微软雅黑" panose="020B0503020204020204" pitchFamily="34" charset="-122"/>
                <a:cs typeface="微软雅黑" panose="020B0503020204020204" pitchFamily="34" charset="-122"/>
              </a:rPr>
              <a:t>       内</a:t>
            </a:r>
            <a:r>
              <a:rPr lang="zh-CN" altLang="en-US" sz="1600">
                <a:latin typeface="微软雅黑" panose="020B0503020204020204" pitchFamily="34" charset="-122"/>
                <a:cs typeface="微软雅黑" panose="020B0503020204020204" pitchFamily="34" charset="-122"/>
              </a:rPr>
              <a:t>部间隙过大会导致对废钢的撞击效率低下，因此，每生产一吨的废钢、铸件就</a:t>
            </a:r>
            <a:r>
              <a:rPr lang="zh-CN" altLang="en-US" sz="1600" smtClean="0">
                <a:latin typeface="微软雅黑" panose="020B0503020204020204" pitchFamily="34" charset="-122"/>
                <a:cs typeface="微软雅黑" panose="020B0503020204020204" pitchFamily="34" charset="-122"/>
              </a:rPr>
              <a:t>会</a:t>
            </a:r>
            <a:r>
              <a:rPr lang="zh-CN" altLang="en-US" sz="1600">
                <a:latin typeface="微软雅黑" panose="020B0503020204020204" pitchFamily="34" charset="-122"/>
                <a:cs typeface="微软雅黑" panose="020B0503020204020204" pitchFamily="34" charset="-122"/>
              </a:rPr>
              <a:t>加速</a:t>
            </a:r>
            <a:r>
              <a:rPr lang="zh-CN" altLang="en-US" sz="1600" smtClean="0">
                <a:latin typeface="微软雅黑" panose="020B0503020204020204" pitchFamily="34" charset="-122"/>
                <a:cs typeface="微软雅黑" panose="020B0503020204020204" pitchFamily="34" charset="-122"/>
              </a:rPr>
              <a:t>磨</a:t>
            </a:r>
            <a:r>
              <a:rPr lang="zh-CN" altLang="en-US" sz="1600">
                <a:latin typeface="微软雅黑" panose="020B0503020204020204" pitchFamily="34" charset="-122"/>
                <a:cs typeface="微软雅黑" panose="020B0503020204020204" pitchFamily="34" charset="-122"/>
              </a:rPr>
              <a:t>损。需要注意的是间隙越大，会导致生产效率低下、铸件及格栅</a:t>
            </a:r>
            <a:r>
              <a:rPr lang="en-US" altLang="zh-CN" sz="1600">
                <a:latin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1600">
                <a:latin typeface="微软雅黑" panose="020B0503020204020204" pitchFamily="34" charset="-122"/>
                <a:cs typeface="微软雅黑" panose="020B0503020204020204" pitchFamily="34" charset="-122"/>
              </a:rPr>
              <a:t>需要及时更换，达到最佳的生产状态。</a:t>
            </a:r>
            <a:endParaRPr lang="zh-CN" altLang="en-US" sz="1600"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600">
                <a:latin typeface="微软雅黑" panose="020B0503020204020204" pitchFamily="34" charset="-122"/>
                <a:cs typeface="微软雅黑" panose="020B0503020204020204" pitchFamily="34" charset="-122"/>
              </a:rPr>
              <a:t>    </a:t>
            </a:r>
            <a:r>
              <a:rPr lang="zh-CN" altLang="en-US" sz="1600">
                <a:latin typeface="微软雅黑" panose="020B0503020204020204" pitchFamily="34" charset="-122"/>
                <a:cs typeface="微软雅黑" panose="020B0503020204020204" pitchFamily="34" charset="-122"/>
              </a:rPr>
              <a:t>并且铸件磨损过多的情况下，破碎机的格栅容易变形弯曲，或慢慢出现裂痕、在生产中存在安</a:t>
            </a:r>
            <a:r>
              <a:rPr lang="zh-CN" altLang="en-US" sz="1600" smtClean="0">
                <a:latin typeface="微软雅黑" panose="020B0503020204020204" pitchFamily="34" charset="-122"/>
                <a:cs typeface="微软雅黑" panose="020B0503020204020204" pitchFamily="34" charset="-122"/>
              </a:rPr>
              <a:t>全隐</a:t>
            </a:r>
            <a:r>
              <a:rPr lang="zh-CN" altLang="en-US" sz="1600">
                <a:latin typeface="微软雅黑" panose="020B0503020204020204" pitchFamily="34" charset="-122"/>
                <a:cs typeface="微软雅黑" panose="020B0503020204020204" pitchFamily="34" charset="-122"/>
              </a:rPr>
              <a:t>患。</a:t>
            </a:r>
            <a:endParaRPr lang="zh-CN" altLang="en-US" sz="16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7" name="图片 6" descr="3b9703c8aaef13cee38116edf6e0e7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4083050" y="386715"/>
            <a:ext cx="4946015" cy="436118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798096" y="77891"/>
            <a:ext cx="7404735" cy="164782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50000"/>
              </a:lnSpc>
            </a:pPr>
            <a:br>
              <a:rPr dirty="0"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</a:br>
            <a:r>
              <a:rPr lang="en-US" dirty="0"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</a:t>
            </a:r>
            <a:r>
              <a:rPr sz="1600" dirty="0"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锤头与</a:t>
            </a:r>
            <a:r>
              <a:rPr lang="zh-CN" sz="1600" dirty="0"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格栅</a:t>
            </a:r>
            <a:r>
              <a:rPr sz="1600" dirty="0"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的</a:t>
            </a:r>
            <a:r>
              <a:rPr sz="1600" dirty="0">
                <a:solidFill>
                  <a:srgbClr val="FF0000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间隙</a:t>
            </a:r>
            <a:r>
              <a:rPr sz="1600" dirty="0"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也要注意</a:t>
            </a:r>
            <a:r>
              <a:rPr lang="zh-CN" sz="1600" dirty="0"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观察测量</a:t>
            </a:r>
            <a:r>
              <a:rPr sz="1600" dirty="0"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</a:t>
            </a:r>
            <a:r>
              <a:rPr lang="zh-CN" sz="1600" dirty="0"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当达到一定的间隙且格栅还可以继续使用时，标准长度的锤头在使用中明显产能会下降，就需要使用加长锤头改变之间的间隙来增加产能。</a:t>
            </a:r>
            <a:endParaRPr lang="zh-CN" sz="1600" dirty="0">
              <a:latin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1600" dirty="0"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</a:t>
            </a:r>
            <a:r>
              <a:rPr lang="zh-CN" altLang="en-US" sz="1600" dirty="0"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而</a:t>
            </a:r>
            <a:r>
              <a:rPr lang="zh-CN" sz="1600" dirty="0"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间隙较大时就要更换格栅铸件</a:t>
            </a:r>
            <a:r>
              <a:rPr lang="zh-CN" sz="1600" dirty="0"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或格栅磨损太多么有抗冲击能力是也需要更换格栅。</a:t>
            </a:r>
            <a:endParaRPr lang="zh-CN" altLang="en-US" sz="1600"/>
          </a:p>
          <a:p>
            <a:pPr>
              <a:lnSpc>
                <a:spcPct val="150000"/>
              </a:lnSpc>
            </a:pPr>
            <a:r>
              <a:rPr lang="zh-CN" sz="1600" dirty="0"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。</a:t>
            </a:r>
            <a:endParaRPr lang="zh-CN" altLang="en-US" sz="1600"/>
          </a:p>
        </p:txBody>
      </p:sp>
      <p:pic>
        <p:nvPicPr>
          <p:cNvPr id="7" name="图片 6" descr="a2e64664cbd2de3d85242e97834689d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1123" y="2373308"/>
            <a:ext cx="6860540" cy="258572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655320" y="285750"/>
            <a:ext cx="2400935" cy="32759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dirty="0"/>
              <a:t>转子的磨损需要及时补焊，补焊过程中要尽量保证转子平衡，焊接时的搭铁线一定要搭在转子上，防止从轴承过电。</a:t>
            </a:r>
            <a:endParaRPr lang="en-US" altLang="zh-CN" dirty="0"/>
          </a:p>
          <a:p>
            <a:endParaRPr lang="en-US" altLang="zh-CN" sz="1600" dirty="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6120" y="0"/>
            <a:ext cx="5471795" cy="51435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655320" y="285749"/>
            <a:ext cx="3080385" cy="327615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dirty="0"/>
              <a:t>   </a:t>
            </a:r>
            <a:endParaRPr lang="en-US" altLang="zh-CN" dirty="0"/>
          </a:p>
          <a:p>
            <a:endParaRPr lang="en-US" altLang="zh-CN" sz="1600" dirty="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074303" y="-554596"/>
            <a:ext cx="5143500" cy="6252694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655320" y="285749"/>
            <a:ext cx="3080385" cy="327615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dirty="0"/>
              <a:t>   </a:t>
            </a:r>
            <a:endParaRPr lang="en-US" altLang="zh-CN" dirty="0"/>
          </a:p>
          <a:p>
            <a:endParaRPr lang="en-US" altLang="zh-CN" sz="1600" dirty="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048547" y="-181107"/>
            <a:ext cx="5143501" cy="5505721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655320" y="285749"/>
            <a:ext cx="3080385" cy="327615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dirty="0"/>
              <a:t>   </a:t>
            </a:r>
            <a:endParaRPr lang="en-US" altLang="zh-CN" dirty="0"/>
          </a:p>
          <a:p>
            <a:endParaRPr lang="en-US" altLang="zh-CN" sz="1600" dirty="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659" y="0"/>
            <a:ext cx="6888318" cy="51435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655320" y="285749"/>
            <a:ext cx="3080385" cy="327615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dirty="0"/>
              <a:t>   </a:t>
            </a:r>
            <a:endParaRPr lang="en-US" altLang="zh-CN" dirty="0"/>
          </a:p>
          <a:p>
            <a:endParaRPr lang="en-US" altLang="zh-CN" sz="1600" dirty="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311" y="0"/>
            <a:ext cx="6972030" cy="51435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655320" y="285749"/>
            <a:ext cx="3080385" cy="327615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dirty="0"/>
              <a:t>   </a:t>
            </a:r>
            <a:endParaRPr lang="en-US" altLang="zh-CN" dirty="0"/>
          </a:p>
          <a:p>
            <a:endParaRPr lang="en-US" altLang="zh-CN" sz="1600" dirty="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659" y="0"/>
            <a:ext cx="6860681" cy="51435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标题 9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38935" y="1861185"/>
            <a:ext cx="7013575" cy="754380"/>
          </a:xfrm>
        </p:spPr>
        <p:txBody>
          <a:bodyPr>
            <a:normAutofit fontScale="90000"/>
          </a:bodyPr>
          <a:lstStyle/>
          <a:p>
            <a:pPr marL="0" lvl="0" indent="-285750" algn="l" fontAlgn="ctr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Wingdings" panose="05000000000000000000" charset="0"/>
              <a:buNone/>
            </a:pPr>
            <a:r>
              <a:rPr lang="zh-CN" altLang="en-US" sz="4445">
                <a:solidFill>
                  <a:schemeClr val="lt1"/>
                </a:solidFill>
              </a:rPr>
              <a:t>谢谢大家</a:t>
            </a:r>
            <a:br>
              <a:rPr lang="zh-CN" altLang="en-US" sz="4000">
                <a:solidFill>
                  <a:schemeClr val="lt1"/>
                </a:solidFill>
              </a:rPr>
            </a:br>
            <a:br>
              <a:rPr lang="zh-CN" altLang="en-US" sz="4000">
                <a:solidFill>
                  <a:schemeClr val="lt1"/>
                </a:solidFill>
              </a:rPr>
            </a:br>
            <a:r>
              <a:rPr lang="zh-CN" altLang="en-US" sz="2000">
                <a:solidFill>
                  <a:schemeClr val="lt1"/>
                </a:solidFill>
              </a:rPr>
              <a:t>中再生纽维尔售后服务部7x24小时为您服务</a:t>
            </a:r>
            <a:endParaRPr lang="zh-CN" altLang="en-US" sz="2000">
              <a:solidFill>
                <a:schemeClr val="lt1"/>
              </a:solidFill>
            </a:endParaRP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473440" y="4711700"/>
            <a:ext cx="495935" cy="255905"/>
          </a:xfrm>
        </p:spPr>
        <p:txBody>
          <a:bodyPr>
            <a:normAutofit fontScale="25000" lnSpcReduction="20000"/>
          </a:bodyPr>
          <a:lstStyle/>
          <a:p>
            <a:r>
              <a:rPr lang="zh-CN" altLang="en-US">
                <a:solidFill>
                  <a:schemeClr val="lt1"/>
                </a:solidFill>
              </a:rPr>
              <a:t>点击此处添加正文，文字是您思想的提炼，为了演示发布的良好效果，请言简意赅的阐述您的观点。</a:t>
            </a:r>
            <a:endParaRPr lang="zh-CN" altLang="en-US">
              <a:solidFill>
                <a:schemeClr val="lt1"/>
              </a:solidFill>
            </a:endParaRPr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1"/>
  <p:tag name="KSO_WM_UNIT_LAYERLEVEL" val="1"/>
  <p:tag name="KSO_WM_TAG_VERSION" val="1.0"/>
  <p:tag name="KSO_WM_BEAUTIFY_FLAG" val="#wm#"/>
  <p:tag name="KSO_WM_SLIDE_BACKGROUND_MASK_FLAG" val="1"/>
  <p:tag name="KSO_WM_UNIT_TYPE" val="y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91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95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i*1"/>
  <p:tag name="KSO_WM_UNIT_LAYERLEVEL" val="1"/>
  <p:tag name="KSO_WM_TAG_VERSION" val="1.0"/>
  <p:tag name="KSO_WM_BEAUTIFY_FLAG" val="#wm#"/>
  <p:tag name="KSO_WM_UNIT_BK_DARK_LIGHT" val="2"/>
  <p:tag name="KSO_WM_UNIT_SUBTYPE" val="h"/>
  <p:tag name="KSO_WM_UNIT_TYPE" val="i"/>
  <p:tag name="KSO_WM_UNIT_INDEX" val="1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08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</p:tagLst>
</file>

<file path=ppt/tags/tag119.xml><?xml version="1.0" encoding="utf-8"?>
<p:tagLst xmlns:p="http://schemas.openxmlformats.org/presentationml/2006/main">
  <p:tag name="KSO_WM_SLIDE_BACKGROUND_TYPE" val="leftRight"/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UNIT_BK_DARK_LIGHT" val="2"/>
</p:tagLst>
</file>

<file path=ppt/tags/tag120.xml><?xml version="1.0" encoding="utf-8"?>
<p:tagLst xmlns:p="http://schemas.openxmlformats.org/presentationml/2006/main">
  <p:tag name="KSO_WM_SLIDE_BACKGROUND_TYPE" val="leftRight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SLIDE_BACKGROUND_TYPE" val="leftRight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SLIDE_BACKGROUND_TYPE" val="leftRight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SLIDE_BACKGROUND_TYPE" val="leftRight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SLIDE_BACKGROUND_TYPE" val="leftRight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SLIDE_BACKGROUND_TYPE" val="leftRight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</p:tagLst>
</file>

<file path=ppt/tags/tag132.xml><?xml version="1.0" encoding="utf-8"?>
<p:tagLst xmlns:p="http://schemas.openxmlformats.org/presentationml/2006/main">
  <p:tag name="KSO_WM_SLIDE_BACKGROUND_TYPE" val="topBottom"/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UNIT_BK_DARK_LIGHT" val="2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</p:tagLst>
</file>

<file path=ppt/tags/tag139.xml><?xml version="1.0" encoding="utf-8"?>
<p:tagLst xmlns:p="http://schemas.openxmlformats.org/presentationml/2006/main">
  <p:tag name="KSO_WM_SLIDE_BACKGROUND_TYPE" val="topBottom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SLIDE_BACKGROUND_TYPE" val="topBottom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SLIDE_BACKGROUND_TYPE" val="topBottom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42.xml><?xml version="1.0" encoding="utf-8"?>
<p:tagLst xmlns:p="http://schemas.openxmlformats.org/presentationml/2006/main">
  <p:tag name="KSO_WM_SLIDE_BACKGROUND_TYPE" val="topBottom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43.xml><?xml version="1.0" encoding="utf-8"?>
<p:tagLst xmlns:p="http://schemas.openxmlformats.org/presentationml/2006/main">
  <p:tag name="KSO_WM_SLIDE_BACKGROUND_TYPE" val="topBottom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44.xml><?xml version="1.0" encoding="utf-8"?>
<p:tagLst xmlns:p="http://schemas.openxmlformats.org/presentationml/2006/main">
  <p:tag name="KSO_WM_SLIDE_BACKGROUND_TYPE" val="topBottom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</p:tagLst>
</file>

<file path=ppt/tags/tag151.xml><?xml version="1.0" encoding="utf-8"?>
<p:tagLst xmlns:p="http://schemas.openxmlformats.org/presentationml/2006/main">
  <p:tag name="KSO_WM_SLIDE_BACKGROUND_TYPE" val="bottomTop"/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UNIT_BK_DARK_LIGHT" val="2"/>
</p:tagLst>
</file>

<file path=ppt/tags/tag152.xml><?xml version="1.0" encoding="utf-8"?>
<p:tagLst xmlns:p="http://schemas.openxmlformats.org/presentationml/2006/main">
  <p:tag name="KSO_WM_SLIDE_BACKGROUND_TYPE" val="bottomTop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53.xml><?xml version="1.0" encoding="utf-8"?>
<p:tagLst xmlns:p="http://schemas.openxmlformats.org/presentationml/2006/main">
  <p:tag name="KSO_WM_SLIDE_BACKGROUND_TYPE" val="bottomTop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54.xml><?xml version="1.0" encoding="utf-8"?>
<p:tagLst xmlns:p="http://schemas.openxmlformats.org/presentationml/2006/main">
  <p:tag name="KSO_WM_SLIDE_BACKGROUND_TYPE" val="bottomTop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55.xml><?xml version="1.0" encoding="utf-8"?>
<p:tagLst xmlns:p="http://schemas.openxmlformats.org/presentationml/2006/main">
  <p:tag name="KSO_WM_SLIDE_BACKGROUND_TYPE" val="bottomTop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56.xml><?xml version="1.0" encoding="utf-8"?>
<p:tagLst xmlns:p="http://schemas.openxmlformats.org/presentationml/2006/main">
  <p:tag name="KSO_WM_SLIDE_BACKGROUND_TYPE" val="bottomTop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57.xml><?xml version="1.0" encoding="utf-8"?>
<p:tagLst xmlns:p="http://schemas.openxmlformats.org/presentationml/2006/main">
  <p:tag name="KSO_WM_SLIDE_BACKGROUND_TYPE" val="bottomTop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</p:tagLst>
</file>

<file path=ppt/tags/tag164.xml><?xml version="1.0" encoding="utf-8"?>
<p:tagLst xmlns:p="http://schemas.openxmlformats.org/presentationml/2006/main">
  <p:tag name="KSO_WM_SLIDE_BACKGROUND_TYPE" val="navigation"/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UNIT_BK_DARK_LIGHT" val="2"/>
</p:tagLst>
</file>

<file path=ppt/tags/tag165.xml><?xml version="1.0" encoding="utf-8"?>
<p:tagLst xmlns:p="http://schemas.openxmlformats.org/presentationml/2006/main">
  <p:tag name="KSO_WM_SLIDE_BACKGROUND_TYPE" val="navigation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66.xml><?xml version="1.0" encoding="utf-8"?>
<p:tagLst xmlns:p="http://schemas.openxmlformats.org/presentationml/2006/main">
  <p:tag name="KSO_WM_SLIDE_BACKGROUND_TYPE" val="navigation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67.xml><?xml version="1.0" encoding="utf-8"?>
<p:tagLst xmlns:p="http://schemas.openxmlformats.org/presentationml/2006/main">
  <p:tag name="KSO_WM_SLIDE_BACKGROUND_TYPE" val="navigation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68.xml><?xml version="1.0" encoding="utf-8"?>
<p:tagLst xmlns:p="http://schemas.openxmlformats.org/presentationml/2006/main">
  <p:tag name="KSO_WM_SLIDE_BACKGROUND_TYPE" val="navigation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69.xml><?xml version="1.0" encoding="utf-8"?>
<p:tagLst xmlns:p="http://schemas.openxmlformats.org/presentationml/2006/main">
  <p:tag name="KSO_WM_SLIDE_BACKGROUND_TYPE" val="navigation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70.xml><?xml version="1.0" encoding="utf-8"?>
<p:tagLst xmlns:p="http://schemas.openxmlformats.org/presentationml/2006/main">
  <p:tag name="KSO_WM_SLIDE_BACKGROUND_TYPE" val="navigation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71.xml><?xml version="1.0" encoding="utf-8"?>
<p:tagLst xmlns:p="http://schemas.openxmlformats.org/presentationml/2006/main">
  <p:tag name="KSO_WM_SLIDE_BACKGROUND_TYPE" val="navigation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72.xml><?xml version="1.0" encoding="utf-8"?>
<p:tagLst xmlns:p="http://schemas.openxmlformats.org/presentationml/2006/main">
  <p:tag name="KSO_WM_SLIDE_BACKGROUND_TYPE" val="navigation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</p:tagLst>
</file>

<file path=ppt/tags/tag179.xml><?xml version="1.0" encoding="utf-8"?>
<p:tagLst xmlns:p="http://schemas.openxmlformats.org/presentationml/2006/main">
  <p:tag name="KSO_WM_SLIDE_BACKGROUND_TYPE" val="belt"/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UNIT_BK_DARK_LIGHT" val="2"/>
</p:tagLst>
</file>

<file path=ppt/tags/tag180.xml><?xml version="1.0" encoding="utf-8"?>
<p:tagLst xmlns:p="http://schemas.openxmlformats.org/presentationml/2006/main">
  <p:tag name="KSO_WM_SLIDE_BACKGROUND_TYPE" val="belt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81.xml><?xml version="1.0" encoding="utf-8"?>
<p:tagLst xmlns:p="http://schemas.openxmlformats.org/presentationml/2006/main">
  <p:tag name="KSO_WM_SLIDE_BACKGROUND_TYPE" val="belt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SLIDE_BACKGROUND_TYPE" val="belt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SLIDE_BACKGROUND_TYPE" val="belt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SLIDE_BACKGROUND_TYPE" val="belt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60923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60923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90.xml><?xml version="1.0" encoding="utf-8"?>
<p:tagLst xmlns:p="http://schemas.openxmlformats.org/presentationml/2006/main">
  <p:tag name="KSO_WM_TEMPLATE_CATEGORY" val="custom"/>
  <p:tag name="KSO_WM_TEMPLATE_INDEX" val="20160923"/>
  <p:tag name="KSO_WM_TAG_VERSION" val="1.0"/>
  <p:tag name="KSO_WM_BEAUTIFY_FLAG" val="#wm#"/>
  <p:tag name="KSO_WM_TEMPLATE_SUBCATEGORY" val="0"/>
  <p:tag name="KSO_WM_TEMPLATE_MASTER_TYPE" val="1"/>
  <p:tag name="KSO_WM_TEMPLATE_COLOR_TYPE" val="1"/>
  <p:tag name="KSO_WM_TEMPLATE_THUMBS_INDEX" val="1、4、7、10、11、12、16、22、25、29、35、41、45、48、50、54、57、61、66"/>
</p:tagLst>
</file>

<file path=ppt/tags/tag191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0160923"/>
  <p:tag name="KSO_WM_UNIT_TYPE" val="a"/>
  <p:tag name="KSO_WM_UNIT_INDEX" val="1"/>
  <p:tag name="KSO_WM_UNIT_ID" val="custom20160923_1*a*1"/>
  <p:tag name="KSO_WM_UNIT_LAYERLEVEL" val="1"/>
  <p:tag name="KSO_WM_UNIT_VALUE" val="20"/>
  <p:tag name="KSO_WM_UNIT_ISCONTENTSTITLE" val="0"/>
  <p:tag name="KSO_WM_UNIT_HIGHLIGHT" val="0"/>
  <p:tag name="KSO_WM_UNIT_COMPATIBLE" val="0"/>
  <p:tag name="KSO_WM_UNIT_PRESET_TEXT" val="极简通用工作汇报"/>
  <p:tag name="KSO_WM_UNIT_ISNUMDGMTITLE" val="0"/>
  <p:tag name="KSO_WM_UNIT_NOCLEAR" val="0"/>
  <p:tag name="KSO_WM_UNIT_DIAGRAM_ISNUMVISUAL" val="0"/>
  <p:tag name="KSO_WM_UNIT_DIAGRAM_ISREFERUNIT" val="0"/>
  <p:tag name="KSO_WM_UNIT_TEXT_FILL_FORE_SCHEMECOLOR_INDEX_BRIGHTNESS" val="0"/>
  <p:tag name="KSO_WM_UNIT_TEXT_FILL_FORE_SCHEMECOLOR_INDEX" val="14"/>
  <p:tag name="KSO_WM_UNIT_TEXT_FILL_TYPE" val="1"/>
</p:tagLst>
</file>

<file path=ppt/tags/tag192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0160923"/>
  <p:tag name="KSO_WM_UNIT_TYPE" val="b"/>
  <p:tag name="KSO_WM_UNIT_INDEX" val="1"/>
  <p:tag name="KSO_WM_UNIT_ID" val="custom20160923_1*b*1"/>
  <p:tag name="KSO_WM_UNIT_LAYERLEVEL" val="1"/>
  <p:tag name="KSO_WM_UNIT_VALUE" val="112"/>
  <p:tag name="KSO_WM_UNIT_ISCONTENTSTITLE" val="0"/>
  <p:tag name="KSO_WM_UNIT_HIGHLIGHT" val="0"/>
  <p:tag name="KSO_WM_UNIT_COMPATIBLE" val="0"/>
  <p:tag name="KSO_WM_UNIT_PRESET_TEXT" val="点击此处添加正文，文字是您思想的提炼，为了演示发布的良好效果，请言简意赅的阐述您的观点。"/>
  <p:tag name="KSO_WM_UNIT_ISNUMDGMTITLE" val="0"/>
  <p:tag name="KSO_WM_UNIT_NOCLEAR" val="0"/>
  <p:tag name="KSO_WM_UNIT_DIAGRAM_ISNUMVISUAL" val="0"/>
  <p:tag name="KSO_WM_UNIT_DIAGRAM_ISREFERUNIT" val="0"/>
  <p:tag name="KSO_WM_UNIT_TEXT_FILL_FORE_SCHEMECOLOR_INDEX_BRIGHTNESS" val="0"/>
  <p:tag name="KSO_WM_UNIT_TEXT_FILL_FORE_SCHEMECOLOR_INDEX" val="14"/>
  <p:tag name="KSO_WM_UNIT_TEXT_FILL_TYPE" val="1"/>
</p:tagLst>
</file>

<file path=ppt/tags/tag193.xml><?xml version="1.0" encoding="utf-8"?>
<p:tagLst xmlns:p="http://schemas.openxmlformats.org/presentationml/2006/main">
  <p:tag name="KSO_WM_TEMPLATE_CATEGORY" val="custom"/>
  <p:tag name="KSO_WM_TEMPLATE_INDEX" val="20160923"/>
  <p:tag name="KSO_WM_TAG_VERSION" val="1.0"/>
  <p:tag name="KSO_WM_SLIDE_ID" val="custom20160923_1"/>
  <p:tag name="KSO_WM_SLIDE_INDEX" val="1"/>
  <p:tag name="KSO_WM_SLIDE_ITEM_CNT" val="0"/>
  <p:tag name="KSO_WM_SLIDE_LAYOUT" val="a_b"/>
  <p:tag name="KSO_WM_SLIDE_LAYOUT_CNT" val="1_1"/>
  <p:tag name="KSO_WM_SLIDE_TYPE" val="title"/>
  <p:tag name="KSO_WM_BEAUTIFY_FLAG" val="#wm#"/>
  <p:tag name="KSO_WM_TEMPLATE_SUBCATEGORY" val="0"/>
  <p:tag name="KSO_WM_TEMPLATE_MASTER_TYPE" val="1"/>
  <p:tag name="KSO_WM_TEMPLATE_COLOR_TYPE" val="1"/>
  <p:tag name="KSO_WM_SLIDE_SUBTYPE" val="pureTxt"/>
  <p:tag name="KSO_WM_TEMPLATE_THUMBS_INDEX" val="1、4、7、10、11、12、16、22、25、29、35、41、45、48、50、54、57、61、66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FILL_FORE_SCHEMECOLOR_INDEX_BRIGHTNESS" val="0.4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FILL_FORE_SCHEMECOLOR_INDEX_BRIGHTNESS" val="-0.25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FILL_FORE_SCHEMECOLOR_INDEX_BRIGHTNESS" val="-0.25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20260_3*i*1"/>
  <p:tag name="KSO_WM_TEMPLATE_CATEGORY" val="diagram"/>
  <p:tag name="KSO_WM_TEMPLATE_INDEX" val="20220260"/>
  <p:tag name="KSO_WM_UNIT_LAYERLEVEL" val="1"/>
  <p:tag name="KSO_WM_TAG_VERSION" val="1.0"/>
  <p:tag name="KSO_WM_BEAUTIFY_FLAG" val="#wm#"/>
  <p:tag name="KSO_WM_UNIT_BLOCK" val="0"/>
  <p:tag name="KSO_WM_UNIT_SM_LIMIT_TYPE" val="0"/>
  <p:tag name="KSO_WM_UNIT_DEC_AREA_ID" val="efeaf98f91f9498e99de965a6cfc7080"/>
  <p:tag name="KSO_WM_UNIT_DECORATE_INFO" val="{&quot;ReferentInfo&quot;:{&quot;Id&quot;:&quot;slide&quot;,&quot;X&quot;:{&quot;Pos&quot;:0},&quot;Y&quot;:{&quot;Pos&quot;:0}},&quot;DecorateInfoX&quot;:{&quot;Pos&quot;:0,&quot;IsAbs&quot;:true},&quot;DecorateInfoY&quot;:{&quot;Pos&quot;:0,&quot;IsAbs&quot;:true},&quot;DecorateInfoW&quot;:{&quot;IsAbs&quot;:true},&quot;DecorateInfoH&quot;:{&quot;IsAbs&quot;:true},&quot;whChangeMode&quot;:0}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201.xml><?xml version="1.0" encoding="utf-8"?>
<p:tagLst xmlns:p="http://schemas.openxmlformats.org/presentationml/2006/main">
  <p:tag name="KSO_WM_UNIT_TEXT_SUBTYPE" val="a"/>
  <p:tag name="KSO_WM_UNIT_SUBTYPE" val="a"/>
  <p:tag name="KSO_WM_UNIT_PRESET_TEXT" val="单击此处添加正文，文字是您思想的提炼，为了演示发布的良好效果，请言简意赅的阐述您的观点。您的内容已经简明扼要，字字珠玑，但信息却千丝万缕、错综复杂，需要用更多的文字来表述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11394_1*f*1"/>
  <p:tag name="KSO_WM_TEMPLATE_CATEGORY" val="diagram"/>
  <p:tag name="KSO_WM_TEMPLATE_INDEX" val="20211394"/>
  <p:tag name="KSO_WM_UNIT_LAYERLEVEL" val="1"/>
  <p:tag name="KSO_WM_TAG_VERSION" val="1.0"/>
  <p:tag name="KSO_WM_BEAUTIFY_FLAG" val="#wm#"/>
  <p:tag name="KSO_WM_UNIT_DEFAULT_FONT" val="14;20;2"/>
  <p:tag name="KSO_WM_UNIT_BLOCK" val="0"/>
  <p:tag name="KSO_WM_UNIT_VALUE" val="96"/>
  <p:tag name="KSO_WM_UNIT_SHOW_EDIT_AREA_INDICATION" val="1"/>
  <p:tag name="KSO_WM_CHIP_GROUPID" val="5e6b05596848fb12bee65ac8"/>
  <p:tag name="KSO_WM_CHIP_XID" val="5e6b05596848fb12bee65aca"/>
  <p:tag name="KSO_WM_UNIT_DEC_AREA_ID" val="213e55c78c7f48d58171e1bca080f0f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true},&quot;whChangeMode&quot;:0}"/>
  <p:tag name="KSO_WM_UNIT_SM_LIMIT_TYPE" val="2"/>
  <p:tag name="KSO_WM_CHIP_FILLAREA_FILL_RULE" val="{&quot;fill_align&quot;:&quot;lm&quot;,&quot;fill_mode&quot;:&quot;full&quot;,&quot;sacle_strategy&quot;:&quot;smart&quot;}"/>
  <p:tag name="KSO_WM_ASSEMBLE_CHIP_INDEX" val="98bb6cffadbe44eab0931cdbec099505"/>
  <p:tag name="KSO_WM_UNIT_TEXT_FILL_FORE_SCHEMECOLOR_INDEX_BRIGHTNESS" val="0.25"/>
  <p:tag name="KSO_WM_UNIT_TEXT_FILL_FORE_SCHEMECOLOR_INDEX" val="13"/>
  <p:tag name="KSO_WM_UNIT_TEXT_FILL_TYPE" val="1"/>
  <p:tag name="KSO_WM_TEMPLATE_ASSEMBLE_XID" val="60656efa4054ed1e2fb801a3"/>
  <p:tag name="KSO_WM_TEMPLATE_ASSEMBLE_GROUPID" val="60656efa4054ed1e2fb801a3"/>
</p:tagLst>
</file>

<file path=ppt/tags/tag202.xml><?xml version="1.0" encoding="utf-8"?>
<p:tagLst xmlns:p="http://schemas.openxmlformats.org/presentationml/2006/main">
  <p:tag name="KSO_WM_BEAUTIFY_FLAG" val="#wm#"/>
  <p:tag name="KSO_WM_UNIT_VALUE" val="1269*3046"/>
  <p:tag name="KSO_WM_UNIT_HIGHLIGHT" val="0"/>
  <p:tag name="KSO_WM_UNIT_DIAGRAM_ISNUMVISUAL" val="0"/>
  <p:tag name="KSO_WM_UNIT_DIAGRAM_ISREFERUNIT" val="0"/>
  <p:tag name="KSO_WM_UNIT_TYPE" val="d"/>
  <p:tag name="KSO_WM_UNIT_INDEX" val="1"/>
  <p:tag name="KSO_WM_UNIT_ID" val="diagram20211394_1*d*1"/>
  <p:tag name="KSO_WM_TEMPLATE_CATEGORY" val="diagram"/>
  <p:tag name="KSO_WM_TEMPLATE_INDEX" val="20211394"/>
  <p:tag name="KSO_WM_UNIT_LAYERLEVEL" val="1"/>
  <p:tag name="KSO_WM_TAG_VERSION" val="1.0"/>
  <p:tag name="KSO_WM_CHIP_GROUPID" val="5e7310da9a230a26b9e88a19"/>
  <p:tag name="KSO_WM_CHIP_XID" val="5e7310da9a230a26b9e88a1a"/>
  <p:tag name="KSO_WM_UNIT_DEC_AREA_ID" val="575a2f12343b48a78842bc980fa141df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m&quot;,&quot;fill_mode&quot;:&quot;full&quot;,&quot;sacle_strategy&quot;:&quot;smart&quot;}"/>
  <p:tag name="KSO_WM_ASSEMBLE_CHIP_INDEX" val="d9a4be90c0df43438be309d1bf750751"/>
  <p:tag name="KSO_WM_UNIT_PLACING_PICTURE" val="d9a4be90c0df43438be309d1bf750751"/>
  <p:tag name="KSO_WM_UNIT_SUPPORT_UNIT_TYPE" val="[&quot;l&quot;,&quot;m&quot;,&quot;n&quot;,&quot;o&quot;,&quot;p&quot;,&quot;q&quot;,&quot;r&quot;,&quot;δ&quot;,&quot;ε&quot;,&quot;ζ&quot;,&quot;η&quot;,&quot;d&quot;,&quot;α&quot;,&quot;β&quot;,&quot;θ&quot;]"/>
  <p:tag name="KSO_WM_TEMPLATE_ASSEMBLE_XID" val="60656efa4054ed1e2fb801a3"/>
  <p:tag name="KSO_WM_TEMPLATE_ASSEMBLE_GROUPID" val="60656efa4054ed1e2fb801a3"/>
  <p:tag name="KSO_WM_UNIT_PLACING_PICTURE_USER_VIEWPORT" val="{&quot;height&quot;:2929,&quot;width&quot;:8257}"/>
  <p:tag name="KSO_WM_UNIT_PLACING_PICTURE_INFO" val="{&quot;code&quot;:&quot;A&quot;,&quot;full_picture&quot;:true,&quot;last_full_picture&quot;:&quot;A&quot;,&quot;margin&quot;:{&quot;left&quot;:282.2291441593248,&quot;right&quot;:283.8564489534269},&quot;scheme&quot;:&quot;2-0&quot;,&quot;spacing&quot;:5}"/>
  <p:tag name="KSO_WM_UNIT_PLACING_PICTURE_USER_VIEWPORT_SMARTMENU" val="{&quot;height&quot;:911.532607921227,&quot;width&quot;:1638.3784697762164}"/>
  <p:tag name="KSO_WM_UNIT_PLACING_PICTURE_USER_RELATIVERECTANGLE_SMARTMENU" val="{&quot;bottom&quot;:0,&quot;left&quot;:0,&quot;right&quot;:0,&quot;top&quot;:0}"/>
</p:tagLst>
</file>

<file path=ppt/tags/tag203.xml><?xml version="1.0" encoding="utf-8"?>
<p:tagLst xmlns:p="http://schemas.openxmlformats.org/presentationml/2006/main">
  <p:tag name="KSO_WM_BEAUTIFY_FLAG" val="#wm#"/>
  <p:tag name="KSO_WM_UNIT_VALUE" val="1269*3046"/>
  <p:tag name="KSO_WM_UNIT_HIGHLIGHT" val="0"/>
  <p:tag name="KSO_WM_UNIT_DIAGRAM_ISNUMVISUAL" val="0"/>
  <p:tag name="KSO_WM_UNIT_DIAGRAM_ISREFERUNIT" val="0"/>
  <p:tag name="KSO_WM_UNIT_TYPE" val="d"/>
  <p:tag name="KSO_WM_UNIT_INDEX" val="1"/>
  <p:tag name="KSO_WM_UNIT_ID" val="diagram20211394_1*d*1"/>
  <p:tag name="KSO_WM_TEMPLATE_CATEGORY" val="diagram"/>
  <p:tag name="KSO_WM_TEMPLATE_INDEX" val="20211394"/>
  <p:tag name="KSO_WM_UNIT_LAYERLEVEL" val="1"/>
  <p:tag name="KSO_WM_TAG_VERSION" val="1.0"/>
  <p:tag name="KSO_WM_CHIP_GROUPID" val="5e7310da9a230a26b9e88a19"/>
  <p:tag name="KSO_WM_CHIP_XID" val="5e7310da9a230a26b9e88a1a"/>
  <p:tag name="KSO_WM_UNIT_DEC_AREA_ID" val="575a2f12343b48a78842bc980fa141df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m&quot;,&quot;fill_mode&quot;:&quot;full&quot;,&quot;sacle_strategy&quot;:&quot;smart&quot;}"/>
  <p:tag name="KSO_WM_ASSEMBLE_CHIP_INDEX" val="d9a4be90c0df43438be309d1bf750751"/>
  <p:tag name="KSO_WM_UNIT_PLACING_PICTURE" val="d9a4be90c0df43438be309d1bf750751"/>
  <p:tag name="KSO_WM_UNIT_SUPPORT_UNIT_TYPE" val="[&quot;l&quot;,&quot;m&quot;,&quot;n&quot;,&quot;o&quot;,&quot;p&quot;,&quot;q&quot;,&quot;r&quot;,&quot;δ&quot;,&quot;ε&quot;,&quot;ζ&quot;,&quot;η&quot;,&quot;d&quot;,&quot;α&quot;,&quot;β&quot;,&quot;θ&quot;]"/>
  <p:tag name="KSO_WM_TEMPLATE_ASSEMBLE_XID" val="60656efa4054ed1e2fb801a3"/>
  <p:tag name="KSO_WM_TEMPLATE_ASSEMBLE_GROUPID" val="60656efa4054ed1e2fb801a3"/>
  <p:tag name="KSO_WM_UNIT_PLACING_PICTURE_USER_VIEWPORT" val="{&quot;height&quot;:8257,&quot;width&quot;:3651}"/>
  <p:tag name="KSO_WM_UNIT_PLACING_PICTURE_INFO" val="{&quot;code&quot;:&quot;A&quot;,&quot;full_picture&quot;:true,&quot;last_full_picture&quot;:&quot;A&quot;,&quot;margin&quot;:{&quot;left&quot;:282.2291441593248,&quot;right&quot;:283.8564489534269},&quot;scheme&quot;:&quot;2-0&quot;,&quot;spacing&quot;:5}"/>
  <p:tag name="KSO_WM_UNIT_PLACING_PICTURE_USER_VIEWPORT_SMARTMENU" val="{&quot;height&quot;:3447.4972382701794,&quot;width&quot;:1638.3784697762164}"/>
  <p:tag name="KSO_WM_UNIT_PLACING_PICTURE_USER_RELATIVERECTANGLE_SMARTMENU" val="{&quot;bottom&quot;:0,&quot;left&quot;:0,&quot;right&quot;:0,&quot;top&quot;:0}"/>
</p:tagLst>
</file>

<file path=ppt/tags/tag204.xml><?xml version="1.0" encoding="utf-8"?>
<p:tagLst xmlns:p="http://schemas.openxmlformats.org/presentationml/2006/main">
  <p:tag name="KSO_WM_SLIDE_ID" val="diagram20220260_3"/>
  <p:tag name="KSO_WM_TEMPLATE_SUBCATEGORY" val="25"/>
  <p:tag name="KSO_WM_TEMPLATE_MASTER_TYPE" val="0"/>
  <p:tag name="KSO_WM_TEMPLATE_COLOR_TYPE" val="0"/>
  <p:tag name="KSO_WM_SLIDE_ITEM_CNT" val="0"/>
  <p:tag name="KSO_WM_SLIDE_INDEX" val="3"/>
  <p:tag name="KSO_WM_TAG_VERSION" val="1.0"/>
  <p:tag name="KSO_WM_BEAUTIFY_FLAG" val="#wm#"/>
  <p:tag name="KSO_WM_TEMPLATE_CATEGORY" val="diagram"/>
  <p:tag name="KSO_WM_TEMPLATE_INDEX" val="20220260"/>
  <p:tag name="KSO_WM_SLIDE_LAYOUT" val="d"/>
  <p:tag name="KSO_WM_SLIDE_LAYOUT_CNT" val="1"/>
  <p:tag name="KSO_WM_SLIDE_TYPE" val="text"/>
  <p:tag name="KSO_WM_SLIDE_SUBTYPE" val="picTxt"/>
  <p:tag name="KSO_WM_SLIDE_LAYOUTTYPE" val="topbottom"/>
  <p:tag name="KSO_WM_SLIDE_SIZE" val="890*516"/>
  <p:tag name="KSO_WM_SLIDE_POSITION" val="36*0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7-06T14:34:19&quot;,&quot;margin&quot;:{&quot;bottom&quot;:0.847000002861023,&quot;left&quot;:1.2699999809265137,&quot;right&quot;:1.2699999809265137,&quot;top&quot;:2.9629998207092285},&quot;type&quot;:0}"/>
  <p:tag name="KSO_WM_SLIDE_RATIO" val="1.777778"/>
  <p:tag name="KSO_WM_SLIDE_BACKGROUND" val="[&quot;general&quot;]"/>
  <p:tag name="KSO_WM_SLIDE_BACKGROUND_TYPE" val="general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FILL_FORE_SCHEMECOLOR_INDEX_BRIGHTNESS" val="0.4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FILL_FORE_SCHEMECOLOR_INDEX_BRIGHTNESS" val="-0.25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FILL_FORE_SCHEMECOLOR_INDEX_BRIGHTNESS" val="-0.25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211.xml><?xml version="1.0" encoding="utf-8"?>
<p:tagLst xmlns:p="http://schemas.openxmlformats.org/presentationml/2006/main">
  <p:tag name="KSO_WM_UNIT_ISCONTENTSTITLE" val="0"/>
  <p:tag name="KSO_WM_UNIT_ISNUMDGMTITLE" val="0"/>
  <p:tag name="KSO_WM_UNIT_PRESET_TEXT" val="书签上下导航版"/>
  <p:tag name="KSO_WM_UNIT_NOCLEAR" val="0"/>
  <p:tag name="KSO_WM_UNIT_VALUE" val="25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20260_1*a*1"/>
  <p:tag name="KSO_WM_TEMPLATE_CATEGORY" val="diagram"/>
  <p:tag name="KSO_WM_TEMPLATE_INDEX" val="20220260"/>
  <p:tag name="KSO_WM_UNIT_LAYERLEVEL" val="1"/>
  <p:tag name="KSO_WM_TAG_VERSION" val="1.0"/>
  <p:tag name="KSO_WM_BEAUTIFY_FLAG" val="#wm#"/>
  <p:tag name="KSO_WM_UNIT_BLOCK" val="0"/>
  <p:tag name="KSO_WM_UNIT_SM_LIMIT_TYPE" val="2"/>
  <p:tag name="KSO_WM_UNIT_DEC_AREA_ID" val="d0ee7f58e5f34ed6955c126921f5d853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TEXT_FILL_FORE_SCHEMECOLOR_INDEX_BRIGHTNESS" val="0.15"/>
  <p:tag name="KSO_WM_UNIT_TEXT_FILL_FORE_SCHEMECOLOR_INDEX" val="13"/>
  <p:tag name="KSO_WM_UNIT_TEXT_FILL_TYPE" val="1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20260_1*i*1"/>
  <p:tag name="KSO_WM_TEMPLATE_CATEGORY" val="diagram"/>
  <p:tag name="KSO_WM_TEMPLATE_INDEX" val="20220260"/>
  <p:tag name="KSO_WM_UNIT_LAYERLEVEL" val="1"/>
  <p:tag name="KSO_WM_TAG_VERSION" val="1.0"/>
  <p:tag name="KSO_WM_BEAUTIFY_FLAG" val="#wm#"/>
  <p:tag name="KSO_WM_UNIT_BLOCK" val="0"/>
  <p:tag name="KSO_WM_UNIT_SM_LIMIT_TYPE" val="0"/>
  <p:tag name="KSO_WM_UNIT_DEC_AREA_ID" val="f2d2f7c3dde840d4878e6f4390c12c49"/>
  <p:tag name="KSO_WM_UNIT_DECORATE_INFO" val="{&quot;ReferentInfo&quot;:{&quot;Id&quot;:&quot;slide&quot;,&quot;X&quot;:{&quot;Pos&quot;:0},&quot;Y&quot;:{&quot;Pos&quot;:0}},&quot;DecorateInfoX&quot;:{&quot;Pos&quot;:0,&quot;IsAbs&quot;:true},&quot;DecorateInfoY&quot;:{&quot;Pos&quot;:0,&quot;IsAbs&quot;:true},&quot;DecorateInfoW&quot;:{&quot;IsAbs&quot;:true},&quot;DecorateInfoH&quot;:{&quot;IsAbs&quot;:true},&quot;whChangeMode&quot;:0}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11962_1*i*1"/>
  <p:tag name="KSO_WM_UNIT_LAYERLEVEL" val="1"/>
  <p:tag name="KSO_WM_TAG_VERSION" val="1.0"/>
  <p:tag name="KSO_WM_BEAUTIFY_FLAG" val="#wm#"/>
  <p:tag name="KSO_WM_SLIDE_BK_DARK_LIGHT" val="2"/>
  <p:tag name="KSO_WM_UNIT_BK_DARK_LIGHT" val="2"/>
  <p:tag name="KSO_WM_UNIT_FILL_FORE_SCHEMECOLOR_INDEX_BRIGHTNESS" val="0"/>
  <p:tag name="KSO_WM_UNIT_FILL_FORE_SCHEMECOLOR_INDEX" val="16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TEMPLATE_CATEGORY" val="diagram"/>
  <p:tag name="KSO_WM_TEMPLATE_INDEX" val="20211962"/>
  <p:tag name="KSO_WM_UNIT_VALUE" val="1150"/>
  <p:tag name="KSO_WM_TEMPLATE_ASSEMBLE_XID" val="60656f154054ed1e2fb8032d"/>
  <p:tag name="KSO_WM_TEMPLATE_ASSEMBLE_GROUPID" val="60656f154054ed1e2fb8032d"/>
</p:tagLst>
</file>

<file path=ppt/tags/tag214.xml><?xml version="1.0" encoding="utf-8"?>
<p:tagLst xmlns:p="http://schemas.openxmlformats.org/presentationml/2006/main">
  <p:tag name="KSO_WM_UNIT_TEXT_SUBTYPE" val="a"/>
  <p:tag name="KSO_WM_UNIT_SUBTYPE" val="a"/>
  <p:tag name="KSO_WM_UNIT_PRESET_TEXT" val="单击此处添加正文，文字是您思想的提炼，为了演示发布的良好效果，请言简意赅的阐述您的观点。您的内容已经简明扼要，字字珠玑，但信息却千丝万缕、错综复杂，需要用更多的文字来表述；但请您尽可能提炼思想的精髓，否则容易造成观者的阅读压力，适得其反。正如我们都希望改变世界，希望给别人带去光明，但更多时候我们只需要播下一颗种子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11962_1*f*1"/>
  <p:tag name="KSO_WM_TEMPLATE_CATEGORY" val="diagram"/>
  <p:tag name="KSO_WM_TEMPLATE_INDEX" val="20211962"/>
  <p:tag name="KSO_WM_UNIT_LAYERLEVEL" val="1"/>
  <p:tag name="KSO_WM_TAG_VERSION" val="1.0"/>
  <p:tag name="KSO_WM_BEAUTIFY_FLAG" val="#wm#"/>
  <p:tag name="KSO_WM_UNIT_DEFAULT_FONT" val="14;20;2"/>
  <p:tag name="KSO_WM_UNIT_BLOCK" val="0"/>
  <p:tag name="KSO_WM_UNIT_VALUE" val="204"/>
  <p:tag name="KSO_WM_UNIT_SHOW_EDIT_AREA_INDICATION" val="1"/>
  <p:tag name="KSO_WM_CHIP_GROUPID" val="5e6b05596848fb12bee65ac8"/>
  <p:tag name="KSO_WM_CHIP_XID" val="5e6b05596848fb12bee65aca"/>
  <p:tag name="KSO_WM_UNIT_DEC_AREA_ID" val="bddaa79ff66248e1affdcdab873b1595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t&quot;,&quot;fill_mode&quot;:&quot;full&quot;,&quot;sacle_strategy&quot;:&quot;smart&quot;}"/>
  <p:tag name="KSO_WM_ASSEMBLE_CHIP_INDEX" val="e539facaed7a4d6789e0a8188a94695b"/>
  <p:tag name="KSO_WM_UNIT_SUPPORT_UNIT_TYPE" val="[&quot;d&quot;,&quot;α&quot;,&quot;β&quot;,&quot;θ&quot;]"/>
  <p:tag name="KSO_WM_UNIT_TEXT_FILL_FORE_SCHEMECOLOR_INDEX_BRIGHTNESS" val="0.25"/>
  <p:tag name="KSO_WM_UNIT_TEXT_FILL_FORE_SCHEMECOLOR_INDEX" val="13"/>
  <p:tag name="KSO_WM_UNIT_TEXT_FILL_TYPE" val="1"/>
  <p:tag name="KSO_WM_TEMPLATE_ASSEMBLE_XID" val="60656f154054ed1e2fb8032d"/>
  <p:tag name="KSO_WM_TEMPLATE_ASSEMBLE_GROUPID" val="60656f154054ed1e2fb8032d"/>
</p:tagLst>
</file>

<file path=ppt/tags/tag215.xml><?xml version="1.0" encoding="utf-8"?>
<p:tagLst xmlns:p="http://schemas.openxmlformats.org/presentationml/2006/main">
  <p:tag name="KSO_WM_SLIDE_ID" val="diagram20220260_1"/>
  <p:tag name="KSO_WM_TEMPLATE_SUBCATEGORY" val="25"/>
  <p:tag name="KSO_WM_TEMPLATE_MASTER_TYPE" val="0"/>
  <p:tag name="KSO_WM_TEMPLATE_COLOR_TYPE" val="0"/>
  <p:tag name="KSO_WM_SLIDE_TYPE" val="text"/>
  <p:tag name="KSO_WM_SLIDE_SUBTYPE" val="picTxt"/>
  <p:tag name="KSO_WM_SLIDE_LAYOUTTYPE" val="topbottom"/>
  <p:tag name="KSO_WM_SLIDE_ITEM_CNT" val="0"/>
  <p:tag name="KSO_WM_SLIDE_INDEX" val="1"/>
  <p:tag name="KSO_WM_SLIDE_SIZE" val="888*516"/>
  <p:tag name="KSO_WM_SLIDE_POSITION" val="36*0"/>
  <p:tag name="KSO_WM_TAG_VERSION" val="1.0"/>
  <p:tag name="KSO_WM_BEAUTIFY_FLAG" val="#wm#"/>
  <p:tag name="KSO_WM_TEMPLATE_CATEGORY" val="diagram"/>
  <p:tag name="KSO_WM_TEMPLATE_INDEX" val="2022026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7-06T14:34:19&quot;,&quot;maxSize&quot;:{&quot;size1&quot;:20},&quot;minSize&quot;:{&quot;size1&quot;:13.3},&quot;normalSize&quot;:{&quot;size1&quot;:13.3},&quot;subLayout&quot;:[{&quot;id&quot;:&quot;2023-07-06T14:34:19&quot;,&quot;margin&quot;:{&quot;bottom&quot;:0.025999998673796654,&quot;left&quot;:3.809999942779541,&quot;right&quot;:1.2699999809265137,&quot;top&quot;:0.4230000376701355},&quot;type&quot;:0},{&quot;id&quot;:&quot;2023-07-06T14:34:19&quot;,&quot;margin&quot;:{&quot;bottom&quot;:0.847000002861023,&quot;left&quot;:1.2699999809265137,&quot;right&quot;:1.2699999809265137,&quot;top&quot;:0.8199999928474426},&quot;type&quot;:0}],&quot;type&quot;:0}"/>
  <p:tag name="KSO_WM_SLIDE_RATIO" val="1.777778"/>
  <p:tag name="KSO_WM_SLIDE_BACKGROUND" val="[&quot;general&quot;]"/>
  <p:tag name="KSO_WM_SLIDE_BACKGROUND_TYPE" val="general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FILL_FORE_SCHEMECOLOR_INDEX_BRIGHTNESS" val="0.4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FILL_FORE_SCHEMECOLOR_INDEX_BRIGHTNESS" val="-0.25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FILL_FORE_SCHEMECOLOR_INDEX_BRIGHTNESS" val="-0.25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20260_3*i*1"/>
  <p:tag name="KSO_WM_TEMPLATE_CATEGORY" val="diagram"/>
  <p:tag name="KSO_WM_TEMPLATE_INDEX" val="20220260"/>
  <p:tag name="KSO_WM_UNIT_LAYERLEVEL" val="1"/>
  <p:tag name="KSO_WM_TAG_VERSION" val="1.0"/>
  <p:tag name="KSO_WM_BEAUTIFY_FLAG" val="#wm#"/>
  <p:tag name="KSO_WM_UNIT_BLOCK" val="0"/>
  <p:tag name="KSO_WM_UNIT_SM_LIMIT_TYPE" val="0"/>
  <p:tag name="KSO_WM_UNIT_DEC_AREA_ID" val="efeaf98f91f9498e99de965a6cfc7080"/>
  <p:tag name="KSO_WM_UNIT_DECORATE_INFO" val="{&quot;ReferentInfo&quot;:{&quot;Id&quot;:&quot;slide&quot;,&quot;X&quot;:{&quot;Pos&quot;:0},&quot;Y&quot;:{&quot;Pos&quot;:0}},&quot;DecorateInfoX&quot;:{&quot;Pos&quot;:0,&quot;IsAbs&quot;:true},&quot;DecorateInfoY&quot;:{&quot;Pos&quot;:0,&quot;IsAbs&quot;:true},&quot;DecorateInfoW&quot;:{&quot;IsAbs&quot;:true},&quot;DecorateInfoH&quot;:{&quot;IsAbs&quot;:true},&quot;whChangeMode&quot;:0}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223.xml><?xml version="1.0" encoding="utf-8"?>
<p:tagLst xmlns:p="http://schemas.openxmlformats.org/presentationml/2006/main">
  <p:tag name="KSO_WM_UNIT_BLOCK" val="0"/>
  <p:tag name="KSO_WM_UNIT_SM_LIMIT_TYPE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11051_1*i*1"/>
  <p:tag name="KSO_WM_TEMPLATE_CATEGORY" val="diagram"/>
  <p:tag name="KSO_WM_TEMPLATE_INDEX" val="20211051"/>
  <p:tag name="KSO_WM_UNIT_LAYERLEVEL" val="1"/>
  <p:tag name="KSO_WM_TAG_VERSION" val="1.0"/>
  <p:tag name="KSO_WM_BEAUTIFY_FLAG" val="#wm#"/>
  <p:tag name="KSO_WM_UNIT_DECORATE_INFO" val="{&quot;ReferentInfo&quot;:{&quot;Id&quot;:&quot;slide&quot;,&quot;X&quot;:{&quot;Pos&quot;:1},&quot;Y&quot;:{&quot;Pos&quot;:1}},&quot;DecorateInfoX&quot;:{&quot;Pos&quot;:1,&quot;IsAbs&quot;:false},&quot;DecorateInfoY&quot;:{&quot;Pos&quot;:1,&quot;IsAbs&quot;:false},&quot;DecorateInfoW&quot;:{&quot;IsAbs&quot;:false},&quot;DecorateInfoH&quot;:{&quot;IsAbs&quot;:false},&quot;whChangeMode&quot;:1}"/>
  <p:tag name="KSO_WM_UNIT_DEC_AREA_ID" val="e9873f812e524d0fb7e1a2e0256e75d5"/>
  <p:tag name="KSO_WM_CHIP_GROUPID" val="5e757e9369be4861f5f86151"/>
  <p:tag name="KSO_WM_CHIP_XID" val="5f5f2f928e478fb0c58a92be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UNIT_VALUE" val="1320"/>
  <p:tag name="KSO_WM_TEMPLATE_ASSEMBLE_XID" val="60656ea44054ed1e2fb7fce2"/>
  <p:tag name="KSO_WM_TEMPLATE_ASSEMBLE_GROUPID" val="60656ea44054ed1e2fb7fce2"/>
</p:tagLst>
</file>

<file path=ppt/tags/tag224.xml><?xml version="1.0" encoding="utf-8"?>
<p:tagLst xmlns:p="http://schemas.openxmlformats.org/presentationml/2006/main">
  <p:tag name="KSO_WM_UNIT_SM_LIMIT_TYPE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diagram20211051_1*i*2"/>
  <p:tag name="KSO_WM_TEMPLATE_CATEGORY" val="diagram"/>
  <p:tag name="KSO_WM_TEMPLATE_INDEX" val="20211051"/>
  <p:tag name="KSO_WM_UNIT_LAYERLEVEL" val="1"/>
  <p:tag name="KSO_WM_TAG_VERSION" val="1.0"/>
  <p:tag name="KSO_WM_BEAUTIFY_FLAG" val="#wm#"/>
  <p:tag name="KSO_WM_UNIT_BLOCK" val="0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EC_AREA_ID" val="c6caebd249174d3d8044106ecfb73dfb"/>
  <p:tag name="KSO_WM_CHIP_GROUPID" val="5e757e9369be4861f5f86151"/>
  <p:tag name="KSO_WM_CHIP_XID" val="5f5f2f928e478fb0c58a92be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VALUE" val="12"/>
  <p:tag name="KSO_WM_TEMPLATE_ASSEMBLE_XID" val="60656ea44054ed1e2fb7fce2"/>
  <p:tag name="KSO_WM_TEMPLATE_ASSEMBLE_GROUPID" val="60656ea44054ed1e2fb7fce2"/>
</p:tagLst>
</file>

<file path=ppt/tags/tag225.xml><?xml version="1.0" encoding="utf-8"?>
<p:tagLst xmlns:p="http://schemas.openxmlformats.org/presentationml/2006/main">
  <p:tag name="KSO_WM_UNIT_SM_LIMIT_TYPE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diagram20211051_1*i*3"/>
  <p:tag name="KSO_WM_TEMPLATE_CATEGORY" val="diagram"/>
  <p:tag name="KSO_WM_TEMPLATE_INDEX" val="20211051"/>
  <p:tag name="KSO_WM_UNIT_LAYERLEVEL" val="1"/>
  <p:tag name="KSO_WM_TAG_VERSION" val="1.0"/>
  <p:tag name="KSO_WM_BEAUTIFY_FLAG" val="#wm#"/>
  <p:tag name="KSO_WM_UNIT_BLOCK" val="0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1}"/>
  <p:tag name="KSO_WM_UNIT_DEC_AREA_ID" val="b8b40de74c0541c590e79b004c1b3527"/>
  <p:tag name="KSO_WM_CHIP_GROUPID" val="5e757e9369be4861f5f86151"/>
  <p:tag name="KSO_WM_CHIP_XID" val="5f5f2f928e478fb0c58a92be"/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VALUE" val="12"/>
  <p:tag name="KSO_WM_TEMPLATE_ASSEMBLE_XID" val="60656ea44054ed1e2fb7fce2"/>
  <p:tag name="KSO_WM_TEMPLATE_ASSEMBLE_GROUPID" val="60656ea44054ed1e2fb7fce2"/>
</p:tagLst>
</file>

<file path=ppt/tags/tag226.xml><?xml version="1.0" encoding="utf-8"?>
<p:tagLst xmlns:p="http://schemas.openxmlformats.org/presentationml/2006/main">
  <p:tag name="KSO_WM_UNIT_TEXT_SUBTYPE" val="a"/>
  <p:tag name="KSO_WM_UNIT_SUBTYPE" val="a"/>
  <p:tag name="KSO_WM_UNIT_PRESET_TEXT" val="单击此处添加正文，文字是您思想的提炼，为了演示发布的良好效果，请言简意赅的阐述您的观点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11051_1*f*1"/>
  <p:tag name="KSO_WM_TEMPLATE_CATEGORY" val="diagram"/>
  <p:tag name="KSO_WM_TEMPLATE_INDEX" val="20211051"/>
  <p:tag name="KSO_WM_UNIT_LAYERLEVEL" val="1"/>
  <p:tag name="KSO_WM_TAG_VERSION" val="1.0"/>
  <p:tag name="KSO_WM_BEAUTIFY_FLAG" val="#wm#"/>
  <p:tag name="KSO_WM_UNIT_DEFAULT_FONT" val="14;20;2"/>
  <p:tag name="KSO_WM_UNIT_BLOCK" val="0"/>
  <p:tag name="KSO_WM_UNIT_VALUE" val="56"/>
  <p:tag name="KSO_WM_UNIT_SHOW_EDIT_AREA_INDICATION" val="1"/>
  <p:tag name="KSO_WM_CHIP_GROUPID" val="5e6b05596848fb12bee65ac8"/>
  <p:tag name="KSO_WM_CHIP_XID" val="5e6b05596848fb12bee65aca"/>
  <p:tag name="KSO_WM_UNIT_DEC_AREA_ID" val="fa23e79076be41119ad642c4cda491b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m&quot;,&quot;fill_mode&quot;:&quot;full&quot;,&quot;sacle_strategy&quot;:&quot;smart&quot;}"/>
  <p:tag name="KSO_WM_ASSEMBLE_CHIP_INDEX" val="180ce386d980456f8564befea39e3cb3"/>
  <p:tag name="KSO_WM_UNIT_TEXT_FILL_FORE_SCHEMECOLOR_INDEX_BRIGHTNESS" val="0.25"/>
  <p:tag name="KSO_WM_UNIT_TEXT_FILL_FORE_SCHEMECOLOR_INDEX" val="13"/>
  <p:tag name="KSO_WM_UNIT_TEXT_FILL_TYPE" val="1"/>
  <p:tag name="KSO_WM_TEMPLATE_ASSEMBLE_XID" val="60656ea44054ed1e2fb7fce2"/>
  <p:tag name="KSO_WM_TEMPLATE_ASSEMBLE_GROUPID" val="60656ea44054ed1e2fb7fce2"/>
</p:tagLst>
</file>

<file path=ppt/tags/tag227.xml><?xml version="1.0" encoding="utf-8"?>
<p:tagLst xmlns:p="http://schemas.openxmlformats.org/presentationml/2006/main">
  <p:tag name="KSO_WM_BEAUTIFY_FLAG" val=""/>
</p:tagLst>
</file>

<file path=ppt/tags/tag228.xml><?xml version="1.0" encoding="utf-8"?>
<p:tagLst xmlns:p="http://schemas.openxmlformats.org/presentationml/2006/main">
  <p:tag name="KSO_WM_BEAUTIFY_FLAG" val=""/>
</p:tagLst>
</file>

<file path=ppt/tags/tag229.xml><?xml version="1.0" encoding="utf-8"?>
<p:tagLst xmlns:p="http://schemas.openxmlformats.org/presentationml/2006/main">
  <p:tag name="KSO_WM_BEAUTIFY_FLAG" val=""/>
</p:tagLst>
</file>

<file path=ppt/tags/tag230.xml><?xml version="1.0" encoding="utf-8"?>
<p:tagLst xmlns:p="http://schemas.openxmlformats.org/presentationml/2006/main">
  <p:tag name="KSO_WM_BEAUTIFY_FLAG" val=""/>
</p:tagLst>
</file>

<file path=ppt/tags/tag231.xml><?xml version="1.0" encoding="utf-8"?>
<p:tagLst xmlns:p="http://schemas.openxmlformats.org/presentationml/2006/main">
  <p:tag name="KSO_WM_BEAUTIFY_FLAG" val=""/>
</p:tagLst>
</file>

<file path=ppt/tags/tag232.xml><?xml version="1.0" encoding="utf-8"?>
<p:tagLst xmlns:p="http://schemas.openxmlformats.org/presentationml/2006/main">
  <p:tag name="KSO_WM_BEAUTIFY_FLAG" val=""/>
</p:tagLst>
</file>

<file path=ppt/tags/tag233.xml><?xml version="1.0" encoding="utf-8"?>
<p:tagLst xmlns:p="http://schemas.openxmlformats.org/presentationml/2006/main">
  <p:tag name="KSO_WM_SLIDE_ID" val="diagram20220260_3"/>
  <p:tag name="KSO_WM_TEMPLATE_SUBCATEGORY" val="25"/>
  <p:tag name="KSO_WM_TEMPLATE_MASTER_TYPE" val="0"/>
  <p:tag name="KSO_WM_TEMPLATE_COLOR_TYPE" val="0"/>
  <p:tag name="KSO_WM_SLIDE_ITEM_CNT" val="0"/>
  <p:tag name="KSO_WM_SLIDE_INDEX" val="3"/>
  <p:tag name="KSO_WM_TAG_VERSION" val="1.0"/>
  <p:tag name="KSO_WM_BEAUTIFY_FLAG" val="#wm#"/>
  <p:tag name="KSO_WM_TEMPLATE_CATEGORY" val="diagram"/>
  <p:tag name="KSO_WM_TEMPLATE_INDEX" val="20220260"/>
  <p:tag name="KSO_WM_SLIDE_LAYOUT" val="d"/>
  <p:tag name="KSO_WM_SLIDE_LAYOUT_CNT" val="1"/>
  <p:tag name="KSO_WM_SLIDE_TYPE" val="text"/>
  <p:tag name="KSO_WM_SLIDE_SUBTYPE" val="picTxt"/>
  <p:tag name="KSO_WM_SLIDE_LAYOUTTYPE" val="topbottom"/>
  <p:tag name="KSO_WM_SLIDE_SIZE" val="890*516"/>
  <p:tag name="KSO_WM_SLIDE_POSITION" val="36*0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7-06T14:34:20&quot;,&quot;margin&quot;:{&quot;bottom&quot;:0.847000002861023,&quot;left&quot;:1.2699999809265137,&quot;right&quot;:1.2699999809265137,&quot;top&quot;:2.9629998207092285},&quot;type&quot;:0}"/>
  <p:tag name="KSO_WM_SLIDE_RATIO" val="1.777778"/>
  <p:tag name="KSO_WM_SLIDE_BACKGROUND" val="[&quot;general&quot;]"/>
  <p:tag name="KSO_WM_SLIDE_BACKGROUND_TYPE" val="general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FILL_FORE_SCHEMECOLOR_INDEX_BRIGHTNESS" val="0.4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FILL_FORE_SCHEMECOLOR_INDEX_BRIGHTNESS" val="-0.25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FILL_FORE_SCHEMECOLOR_INDEX_BRIGHTNESS" val="-0.25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20260_1*i*1"/>
  <p:tag name="KSO_WM_TEMPLATE_CATEGORY" val="diagram"/>
  <p:tag name="KSO_WM_TEMPLATE_INDEX" val="20220260"/>
  <p:tag name="KSO_WM_UNIT_LAYERLEVEL" val="1"/>
  <p:tag name="KSO_WM_TAG_VERSION" val="1.0"/>
  <p:tag name="KSO_WM_BEAUTIFY_FLAG" val="#wm#"/>
  <p:tag name="KSO_WM_UNIT_BLOCK" val="0"/>
  <p:tag name="KSO_WM_UNIT_SM_LIMIT_TYPE" val="0"/>
  <p:tag name="KSO_WM_UNIT_DEC_AREA_ID" val="f2d2f7c3dde840d4878e6f4390c12c49"/>
  <p:tag name="KSO_WM_UNIT_DECORATE_INFO" val="{&quot;ReferentInfo&quot;:{&quot;Id&quot;:&quot;slide&quot;,&quot;X&quot;:{&quot;Pos&quot;:0},&quot;Y&quot;:{&quot;Pos&quot;:0}},&quot;DecorateInfoX&quot;:{&quot;Pos&quot;:0,&quot;IsAbs&quot;:true},&quot;DecorateInfoY&quot;:{&quot;Pos&quot;:0,&quot;IsAbs&quot;:true},&quot;DecorateInfoW&quot;:{&quot;IsAbs&quot;:true},&quot;DecorateInfoH&quot;:{&quot;IsAbs&quot;:true},&quot;whChangeMode&quot;:0}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241.xml><?xml version="1.0" encoding="utf-8"?>
<p:tagLst xmlns:p="http://schemas.openxmlformats.org/presentationml/2006/main">
  <p:tag name="KSO_WM_BEAUTIFY_FLAG" val=""/>
</p:tagLst>
</file>

<file path=ppt/tags/tag242.xml><?xml version="1.0" encoding="utf-8"?>
<p:tagLst xmlns:p="http://schemas.openxmlformats.org/presentationml/2006/main">
  <p:tag name="KSO_WM_BEAUTIFY_FLAG" val=""/>
</p:tagLst>
</file>

<file path=ppt/tags/tag243.xml><?xml version="1.0" encoding="utf-8"?>
<p:tagLst xmlns:p="http://schemas.openxmlformats.org/presentationml/2006/main">
  <p:tag name="KSO_WM_SLIDE_ID" val="diagram20220260_1"/>
  <p:tag name="KSO_WM_TEMPLATE_SUBCATEGORY" val="25"/>
  <p:tag name="KSO_WM_TEMPLATE_MASTER_TYPE" val="0"/>
  <p:tag name="KSO_WM_TEMPLATE_COLOR_TYPE" val="0"/>
  <p:tag name="KSO_WM_SLIDE_TYPE" val="text"/>
  <p:tag name="KSO_WM_SLIDE_SUBTYPE" val="picTxt"/>
  <p:tag name="KSO_WM_SLIDE_LAYOUTTYPE" val="topbottom"/>
  <p:tag name="KSO_WM_SLIDE_ITEM_CNT" val="0"/>
  <p:tag name="KSO_WM_SLIDE_INDEX" val="1"/>
  <p:tag name="KSO_WM_SLIDE_SIZE" val="888*516"/>
  <p:tag name="KSO_WM_SLIDE_POSITION" val="36*0"/>
  <p:tag name="KSO_WM_TAG_VERSION" val="1.0"/>
  <p:tag name="KSO_WM_BEAUTIFY_FLAG" val="#wm#"/>
  <p:tag name="KSO_WM_TEMPLATE_CATEGORY" val="diagram"/>
  <p:tag name="KSO_WM_TEMPLATE_INDEX" val="2022026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7-06T14:34:19&quot;,&quot;maxSize&quot;:{&quot;size1&quot;:20},&quot;minSize&quot;:{&quot;size1&quot;:13.3},&quot;normalSize&quot;:{&quot;size1&quot;:13.3},&quot;subLayout&quot;:[{&quot;id&quot;:&quot;2023-07-06T14:34:19&quot;,&quot;margin&quot;:{&quot;bottom&quot;:0.025999998673796654,&quot;left&quot;:3.809999942779541,&quot;right&quot;:1.2699999809265137,&quot;top&quot;:0.4230000376701355},&quot;type&quot;:0},{&quot;id&quot;:&quot;2023-07-06T14:34:19&quot;,&quot;margin&quot;:{&quot;bottom&quot;:0.847000002861023,&quot;left&quot;:1.2699999809265137,&quot;right&quot;:1.2699999809265137,&quot;top&quot;:0.8199999928474426},&quot;type&quot;:0}],&quot;type&quot;:0}"/>
  <p:tag name="KSO_WM_SLIDE_RATIO" val="1.777778"/>
  <p:tag name="KSO_WM_SLIDE_BACKGROUND" val="[&quot;general&quot;]"/>
  <p:tag name="KSO_WM_SLIDE_BACKGROUND_TYPE" val="general"/>
</p:tagLst>
</file>

<file path=ppt/tags/tag244.xml><?xml version="1.0" encoding="utf-8"?>
<p:tagLst xmlns:p="http://schemas.openxmlformats.org/presentationml/2006/main">
  <p:tag name="KSO_WM_BEAUTIFY_FLAG" val="#wm#"/>
  <p:tag name="KSO_WM_TEMPLATE_CATEGORY" val="diagram"/>
  <p:tag name="KSO_WM_TEMPLATE_INDEX" val="20220260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FILL_FORE_SCHEMECOLOR_INDEX_BRIGHTNESS" val="0.4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FILL_FORE_SCHEMECOLOR_INDEX_BRIGHTNESS" val="-0.25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FILL_FORE_SCHEMECOLOR_INDEX_BRIGHTNESS" val="-0.25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251.xml><?xml version="1.0" encoding="utf-8"?>
<p:tagLst xmlns:p="http://schemas.openxmlformats.org/presentationml/2006/main">
  <p:tag name="KSO_WM_UNIT_ISCONTENTSTITLE" val="0"/>
  <p:tag name="KSO_WM_UNIT_ISNUMDGMTITLE" val="0"/>
  <p:tag name="KSO_WM_UNIT_PRESET_TEXT" val="书签上下导航版"/>
  <p:tag name="KSO_WM_UNIT_NOCLEAR" val="0"/>
  <p:tag name="KSO_WM_UNIT_VALUE" val="25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20260_1*a*1"/>
  <p:tag name="KSO_WM_TEMPLATE_CATEGORY" val="diagram"/>
  <p:tag name="KSO_WM_TEMPLATE_INDEX" val="20220260"/>
  <p:tag name="KSO_WM_UNIT_LAYERLEVEL" val="1"/>
  <p:tag name="KSO_WM_TAG_VERSION" val="1.0"/>
  <p:tag name="KSO_WM_BEAUTIFY_FLAG" val="#wm#"/>
  <p:tag name="KSO_WM_UNIT_BLOCK" val="0"/>
  <p:tag name="KSO_WM_UNIT_SM_LIMIT_TYPE" val="2"/>
  <p:tag name="KSO_WM_UNIT_DEC_AREA_ID" val="d0ee7f58e5f34ed6955c126921f5d853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TEXT_FILL_FORE_SCHEMECOLOR_INDEX_BRIGHTNESS" val="0.15"/>
  <p:tag name="KSO_WM_UNIT_TEXT_FILL_FORE_SCHEMECOLOR_INDEX" val="13"/>
  <p:tag name="KSO_WM_UNIT_TEXT_FILL_TYPE" val="1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20260_1*i*1"/>
  <p:tag name="KSO_WM_TEMPLATE_CATEGORY" val="diagram"/>
  <p:tag name="KSO_WM_TEMPLATE_INDEX" val="20220260"/>
  <p:tag name="KSO_WM_UNIT_LAYERLEVEL" val="1"/>
  <p:tag name="KSO_WM_TAG_VERSION" val="1.0"/>
  <p:tag name="KSO_WM_BEAUTIFY_FLAG" val="#wm#"/>
  <p:tag name="KSO_WM_UNIT_BLOCK" val="0"/>
  <p:tag name="KSO_WM_UNIT_SM_LIMIT_TYPE" val="0"/>
  <p:tag name="KSO_WM_UNIT_DEC_AREA_ID" val="f2d2f7c3dde840d4878e6f4390c12c49"/>
  <p:tag name="KSO_WM_UNIT_DECORATE_INFO" val="{&quot;ReferentInfo&quot;:{&quot;Id&quot;:&quot;slide&quot;,&quot;X&quot;:{&quot;Pos&quot;:0},&quot;Y&quot;:{&quot;Pos&quot;:0}},&quot;DecorateInfoX&quot;:{&quot;Pos&quot;:0,&quot;IsAbs&quot;:true},&quot;DecorateInfoY&quot;:{&quot;Pos&quot;:0,&quot;IsAbs&quot;:true},&quot;DecorateInfoW&quot;:{&quot;IsAbs&quot;:true},&quot;DecorateInfoH&quot;:{&quot;IsAbs&quot;:true},&quot;whChangeMode&quot;:0}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253.xml><?xml version="1.0" encoding="utf-8"?>
<p:tagLst xmlns:p="http://schemas.openxmlformats.org/presentationml/2006/main">
  <p:tag name="KSO_WM_UNIT_SMARTLAYOUT_COMPRESS_INFO" val="{&#10;    &quot;id&quot;: &quot;2023-07-06T14:34:20&quot;,&#10;    &quot;max&quot;: 0,&#10;    &quot;topChanged&quot;: 0&#10;}&#10;"/>
  <p:tag name="KSO_WM_UNIT_TEXT_FILL_FORE_SCHEMECOLOR_INDEX_BRIGHTNESS" val="0"/>
  <p:tag name="KSO_WM_UNIT_TEXT_FILL_FORE_SCHEMECOLOR_INDEX" val="13"/>
  <p:tag name="KSO_WM_UNIT_TEXT_FILL_TYPE" val="1"/>
</p:tagLst>
</file>

<file path=ppt/tags/tag254.xml><?xml version="1.0" encoding="utf-8"?>
<p:tagLst xmlns:p="http://schemas.openxmlformats.org/presentationml/2006/main">
  <p:tag name="KSO_WM_SLIDE_ID" val="diagram20220260_1"/>
  <p:tag name="KSO_WM_TEMPLATE_SUBCATEGORY" val="25"/>
  <p:tag name="KSO_WM_TEMPLATE_MASTER_TYPE" val="0"/>
  <p:tag name="KSO_WM_TEMPLATE_COLOR_TYPE" val="0"/>
  <p:tag name="KSO_WM_SLIDE_TYPE" val="text"/>
  <p:tag name="KSO_WM_SLIDE_SUBTYPE" val="picTxt"/>
  <p:tag name="KSO_WM_SLIDE_LAYOUTTYPE" val="topbottom"/>
  <p:tag name="KSO_WM_SLIDE_ITEM_CNT" val="0"/>
  <p:tag name="KSO_WM_SLIDE_INDEX" val="1"/>
  <p:tag name="KSO_WM_SLIDE_SIZE" val="888*516"/>
  <p:tag name="KSO_WM_SLIDE_POSITION" val="36*0"/>
  <p:tag name="KSO_WM_TAG_VERSION" val="1.0"/>
  <p:tag name="KSO_WM_BEAUTIFY_FLAG" val="#wm#"/>
  <p:tag name="KSO_WM_TEMPLATE_CATEGORY" val="diagram"/>
  <p:tag name="KSO_WM_TEMPLATE_INDEX" val="2022026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3-07-06T14:34:20&quot;,&quot;maxSize&quot;:{&quot;size1&quot;:20},&quot;minSize&quot;:{&quot;size1&quot;:13.3},&quot;normalSize&quot;:{&quot;size1&quot;:13.3},&quot;subLayout&quot;:[{&quot;id&quot;:&quot;2023-07-06T14:34:20&quot;,&quot;margin&quot;:{&quot;bottom&quot;:0.025999998673796654,&quot;left&quot;:3.809999942779541,&quot;right&quot;:1.2699999809265137,&quot;top&quot;:0.4230000376701355},&quot;type&quot;:0},{&quot;id&quot;:&quot;2023-07-06T14:34:20&quot;,&quot;margin&quot;:{&quot;bottom&quot;:0.847000002861023,&quot;left&quot;:1.2699999809265137,&quot;right&quot;:1.2699999809265137,&quot;top&quot;:0.8199999928474426},&quot;type&quot;:0}],&quot;type&quot;:0}"/>
  <p:tag name="KSO_WM_SLIDE_RATIO" val="1.777778"/>
  <p:tag name="KSO_WM_SLIDE_BACKGROUND" val="[&quot;general&quot;]"/>
  <p:tag name="KSO_WM_SLIDE_BACKGROUND_TYPE" val="general"/>
</p:tagLst>
</file>

<file path=ppt/tags/tag255.xml><?xml version="1.0" encoding="utf-8"?>
<p:tagLst xmlns:p="http://schemas.openxmlformats.org/presentationml/2006/main">
  <p:tag name="KSO_WM_BEAUTIFY_FLAG" val="#wm#"/>
  <p:tag name="KSO_WM_TEMPLATE_CATEGORY" val="diagram"/>
  <p:tag name="KSO_WM_TEMPLATE_INDEX" val="20220260"/>
</p:tagLst>
</file>

<file path=ppt/tags/tag256.xml><?xml version="1.0" encoding="utf-8"?>
<p:tagLst xmlns:p="http://schemas.openxmlformats.org/presentationml/2006/main">
  <p:tag name="KSO_WM_BEAUTIFY_FLAG" val="#wm#"/>
  <p:tag name="KSO_WM_TEMPLATE_CATEGORY" val="diagram"/>
  <p:tag name="KSO_WM_TEMPLATE_INDEX" val="20220260"/>
</p:tagLst>
</file>

<file path=ppt/tags/tag257.xml><?xml version="1.0" encoding="utf-8"?>
<p:tagLst xmlns:p="http://schemas.openxmlformats.org/presentationml/2006/main">
  <p:tag name="KSO_WM_BEAUTIFY_FLAG" val="#wm#"/>
  <p:tag name="KSO_WM_TEMPLATE_CATEGORY" val="diagram"/>
  <p:tag name="KSO_WM_TEMPLATE_INDEX" val="20220260"/>
</p:tagLst>
</file>

<file path=ppt/tags/tag258.xml><?xml version="1.0" encoding="utf-8"?>
<p:tagLst xmlns:p="http://schemas.openxmlformats.org/presentationml/2006/main">
  <p:tag name="KSO_WM_BEAUTIFY_FLAG" val="#wm#"/>
  <p:tag name="KSO_WM_TEMPLATE_CATEGORY" val="diagram"/>
  <p:tag name="KSO_WM_TEMPLATE_INDEX" val="20220260"/>
</p:tagLst>
</file>

<file path=ppt/tags/tag259.xml><?xml version="1.0" encoding="utf-8"?>
<p:tagLst xmlns:p="http://schemas.openxmlformats.org/presentationml/2006/main">
  <p:tag name="KSO_WM_BEAUTIFY_FLAG" val="#wm#"/>
  <p:tag name="KSO_WM_TEMPLATE_CATEGORY" val="diagram"/>
  <p:tag name="KSO_WM_TEMPLATE_INDEX" val="20220260"/>
</p:tagLst>
</file>

<file path=ppt/tags/tag260.xml><?xml version="1.0" encoding="utf-8"?>
<p:tagLst xmlns:p="http://schemas.openxmlformats.org/presentationml/2006/main">
  <p:tag name="KSO_WM_BEAUTIFY_FLAG" val="#wm#"/>
  <p:tag name="KSO_WM_TEMPLATE_CATEGORY" val="diagram"/>
  <p:tag name="KSO_WM_TEMPLATE_INDEX" val="20220260"/>
</p:tagLst>
</file>

<file path=ppt/tags/tag261.xml><?xml version="1.0" encoding="utf-8"?>
<p:tagLst xmlns:p="http://schemas.openxmlformats.org/presentationml/2006/main">
  <p:tag name="KSO_WM_BEAUTIFY_FLAG" val="#wm#"/>
  <p:tag name="KSO_WM_TEMPLATE_CATEGORY" val="diagram"/>
  <p:tag name="KSO_WM_TEMPLATE_INDEX" val="20220260"/>
</p:tagLst>
</file>

<file path=ppt/tags/tag262.xml><?xml version="1.0" encoding="utf-8"?>
<p:tagLst xmlns:p="http://schemas.openxmlformats.org/presentationml/2006/main">
  <p:tag name="KSO_WM_BEAUTIFY_FLAG" val="#wm#"/>
  <p:tag name="KSO_WM_TEMPLATE_CATEGORY" val="diagram"/>
  <p:tag name="KSO_WM_TEMPLATE_INDEX" val="20220260"/>
</p:tagLst>
</file>

<file path=ppt/tags/tag263.xml><?xml version="1.0" encoding="utf-8"?>
<p:tagLst xmlns:p="http://schemas.openxmlformats.org/presentationml/2006/main">
  <p:tag name="KSO_WM_BEAUTIFY_FLAG" val="#wm#"/>
  <p:tag name="KSO_WM_TEMPLATE_CATEGORY" val="diagram"/>
  <p:tag name="KSO_WM_TEMPLATE_INDEX" val="20220260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160923_66*a*1"/>
  <p:tag name="KSO_WM_TEMPLATE_CATEGORY" val="custom"/>
  <p:tag name="KSO_WM_TEMPLATE_INDEX" val="20160923"/>
  <p:tag name="KSO_WM_UNIT_LAYERLEVEL" val="1"/>
  <p:tag name="KSO_WM_TAG_VERSION" val="1.0"/>
  <p:tag name="KSO_WM_BEAUTIFY_FLAG" val="#wm#"/>
  <p:tag name="KSO_WM_UNIT_PRESET_TEXT" val="感谢您的耐心观看"/>
  <p:tag name="KSO_WM_UNIT_ISCONTENTSTITLE" val="0"/>
  <p:tag name="KSO_WM_UNIT_ISNUMDGMTITLE" val="0"/>
  <p:tag name="KSO_WM_UNIT_NOCLEAR" val="1"/>
  <p:tag name="KSO_WM_UNIT_TYPE" val="a"/>
  <p:tag name="KSO_WM_UNIT_INDEX" val="1"/>
  <p:tag name="KSO_WM_UNIT_TEXT_FILL_FORE_SCHEMECOLOR_INDEX_BRIGHTNESS" val="0"/>
  <p:tag name="KSO_WM_UNIT_TEXT_FILL_FORE_SCHEMECOLOR_INDEX" val="14"/>
  <p:tag name="KSO_WM_UNIT_TEXT_FILL_TYPE" val="1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160923_66*b*1"/>
  <p:tag name="KSO_WM_TEMPLATE_CATEGORY" val="custom"/>
  <p:tag name="KSO_WM_TEMPLATE_INDEX" val="20160923"/>
  <p:tag name="KSO_WM_UNIT_LAYERLEVEL" val="1"/>
  <p:tag name="KSO_WM_TAG_VERSION" val="1.0"/>
  <p:tag name="KSO_WM_BEAUTIFY_FLAG" val="#wm#"/>
  <p:tag name="KSO_WM_UNIT_PRESET_TEXT" val="点击此处添加正文，文字是您思想的提炼，为了演示发布的良好效果，请言简意赅的阐述您的观点。"/>
  <p:tag name="KSO_WM_UNIT_ISCONTENTSTITLE" val="0"/>
  <p:tag name="KSO_WM_UNIT_ISNUMDGMTITLE" val="0"/>
  <p:tag name="KSO_WM_UNIT_NOCLEAR" val="0"/>
  <p:tag name="KSO_WM_UNIT_VALUE" val="87"/>
  <p:tag name="KSO_WM_UNIT_TYPE" val="b"/>
  <p:tag name="KSO_WM_UNIT_INDEX" val="1"/>
  <p:tag name="KSO_WM_UNIT_TEXT_FILL_FORE_SCHEMECOLOR_INDEX_BRIGHTNESS" val="0"/>
  <p:tag name="KSO_WM_UNIT_TEXT_FILL_FORE_SCHEMECOLOR_INDEX" val="14"/>
  <p:tag name="KSO_WM_UNIT_TEXT_FILL_TYPE" val="1"/>
</p:tagLst>
</file>

<file path=ppt/tags/tag266.xml><?xml version="1.0" encoding="utf-8"?>
<p:tagLst xmlns:p="http://schemas.openxmlformats.org/presentationml/2006/main">
  <p:tag name="KSO_WM_TEMPLATE_CATEGORY" val="custom"/>
  <p:tag name="KSO_WM_TEMPLATE_INDEX" val="20160923"/>
  <p:tag name="KSO_WM_TAG_VERSION" val="1.0"/>
  <p:tag name="KSO_WM_SLIDE_ID" val="custom20160923_66"/>
  <p:tag name="KSO_WM_SLIDE_INDEX" val="66"/>
  <p:tag name="KSO_WM_SLIDE_ITEM_CNT" val="0"/>
  <p:tag name="KSO_WM_SLIDE_LAYOUT" val="a_b"/>
  <p:tag name="KSO_WM_SLIDE_LAYOUT_CNT" val="1_1"/>
  <p:tag name="KSO_WM_SLIDE_TYPE" val="endPage"/>
  <p:tag name="KSO_WM_BEAUTIFY_FLAG" val="#wm#"/>
  <p:tag name="KSO_WM_TEMPLATE_SUBCATEGORY" val="0"/>
  <p:tag name="KSO_WM_TEMPLATE_MASTER_TYPE" val="1"/>
  <p:tag name="KSO_WM_TEMPLATE_COLOR_TYPE" val="1"/>
  <p:tag name="KSO_WM_SLIDE_SUBTYPE" val="pureTxt"/>
</p:tagLst>
</file>

<file path=ppt/tags/tag267.xml><?xml version="1.0" encoding="utf-8"?>
<p:tagLst xmlns:p="http://schemas.openxmlformats.org/presentationml/2006/main">
  <p:tag name="ISPRING_PRESENTATION_TITLE" val="PowerPoint 演示文稿"/>
  <p:tag name="KSO_WPP_MARK_KEY" val="00dc2765-53b0-42ca-9cc7-84b9362150d6"/>
  <p:tag name="COMMONDATA" val="eyJoZGlkIjoiZmUzY2EzMzk4MmJmZTdkZjA1ZWFiOGM1MTgxOTkxMTIifQ=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">
      <a:dk1>
        <a:srgbClr val="000000"/>
      </a:dk1>
      <a:lt1>
        <a:srgbClr val="FFFFFF"/>
      </a:lt1>
      <a:dk2>
        <a:srgbClr val="4579A4"/>
      </a:dk2>
      <a:lt2>
        <a:srgbClr val="6994B7"/>
      </a:lt2>
      <a:accent1>
        <a:srgbClr val="0061AD"/>
      </a:accent1>
      <a:accent2>
        <a:srgbClr val="13708A"/>
      </a:accent2>
      <a:accent3>
        <a:srgbClr val="277F68"/>
      </a:accent3>
      <a:accent4>
        <a:srgbClr val="3A8F45"/>
      </a:accent4>
      <a:accent5>
        <a:srgbClr val="4E9E23"/>
      </a:accent5>
      <a:accent6>
        <a:srgbClr val="5A976B"/>
      </a:accent6>
      <a:hlink>
        <a:srgbClr val="658BD5"/>
      </a:hlink>
      <a:folHlink>
        <a:srgbClr val="A16AA5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0</TotalTime>
  <Words>1871</Words>
  <Application>WPS 演示</Application>
  <PresentationFormat>全屏显示(16:9)</PresentationFormat>
  <Paragraphs>92</Paragraphs>
  <Slides>17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17</vt:i4>
      </vt:variant>
    </vt:vector>
  </HeadingPairs>
  <TitlesOfParts>
    <vt:vector size="30" baseType="lpstr">
      <vt:lpstr>Arial</vt:lpstr>
      <vt:lpstr>宋体</vt:lpstr>
      <vt:lpstr>Wingdings</vt:lpstr>
      <vt:lpstr>微软雅黑</vt:lpstr>
      <vt:lpstr>方正综艺简体</vt:lpstr>
      <vt:lpstr>Calibri</vt:lpstr>
      <vt:lpstr>Times New Roman</vt:lpstr>
      <vt:lpstr>Wingdings</vt:lpstr>
      <vt:lpstr>Segoe UI</vt:lpstr>
      <vt:lpstr>Arial Unicode MS</vt:lpstr>
      <vt:lpstr>Calibri Light</vt:lpstr>
      <vt:lpstr>Office 主题</vt:lpstr>
      <vt:lpstr>1_Office 主题​​</vt:lpstr>
      <vt:lpstr> 孙玉林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场地清底杂质过多会使影响物料流动、泥土在水的混合下变稠;进而缓冲锤头的打击力，堵塞筛孔、排料不畅;该现象使锤头磨损相当惊人。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谢谢大家  中再生纽维尔售后服务部7x24小时为您服务</vt:lpstr>
    </vt:vector>
  </TitlesOfParts>
  <Company>iTianKong.com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dreamsummit</dc:creator>
  <cp:lastModifiedBy>灿</cp:lastModifiedBy>
  <cp:revision>259</cp:revision>
  <dcterms:created xsi:type="dcterms:W3CDTF">2018-12-07T08:09:00Z</dcterms:created>
  <dcterms:modified xsi:type="dcterms:W3CDTF">2023-09-11T01:27:52Z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3277EFEBF4194E95953918788939F89E_12</vt:lpwstr>
  </property>
  <property fmtid="{D5CDD505-2E9C-101B-9397-08002B2CF9AE}" pid="3" name="KSOProductBuildVer">
    <vt:lpwstr>2052-11.1.0.14309</vt:lpwstr>
  </property>
</Properties>
</file>